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720" r:id="rId1"/>
  </p:sldMasterIdLst>
  <p:notesMasterIdLst>
    <p:notesMasterId r:id="rId27"/>
  </p:notesMasterIdLst>
  <p:sldIdLst>
    <p:sldId id="287" r:id="rId2"/>
    <p:sldId id="336" r:id="rId3"/>
    <p:sldId id="338" r:id="rId4"/>
    <p:sldId id="340" r:id="rId5"/>
    <p:sldId id="344" r:id="rId6"/>
    <p:sldId id="351" r:id="rId7"/>
    <p:sldId id="356" r:id="rId8"/>
    <p:sldId id="352" r:id="rId9"/>
    <p:sldId id="357" r:id="rId10"/>
    <p:sldId id="359" r:id="rId11"/>
    <p:sldId id="326" r:id="rId12"/>
    <p:sldId id="329" r:id="rId13"/>
    <p:sldId id="362" r:id="rId14"/>
    <p:sldId id="368" r:id="rId15"/>
    <p:sldId id="369" r:id="rId16"/>
    <p:sldId id="328" r:id="rId17"/>
    <p:sldId id="365" r:id="rId18"/>
    <p:sldId id="360" r:id="rId19"/>
    <p:sldId id="363" r:id="rId20"/>
    <p:sldId id="364" r:id="rId21"/>
    <p:sldId id="366" r:id="rId22"/>
    <p:sldId id="346" r:id="rId23"/>
    <p:sldId id="347" r:id="rId24"/>
    <p:sldId id="367" r:id="rId25"/>
    <p:sldId id="297" r:id="rId26"/>
  </p:sldIdLst>
  <p:sldSz cx="9906000" cy="6858000" type="A4"/>
  <p:notesSz cx="6858000" cy="9144000"/>
  <p:embeddedFontLs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Calibri Light" panose="020F0302020204030204" pitchFamily="34" charset="0"/>
      <p:regular r:id="rId32"/>
      <p:italic r:id="rId33"/>
    </p:embeddedFont>
    <p:embeddedFont>
      <p:font typeface="나눔스퀘어" panose="020B0600000101010101" pitchFamily="50" charset="-127"/>
      <p:regular r:id="rId34"/>
    </p:embeddedFont>
    <p:embeddedFont>
      <p:font typeface="나눔스퀘어 Bold" panose="020B0600000101010101" pitchFamily="50" charset="-127"/>
      <p:bold r:id="rId35"/>
    </p:embeddedFont>
    <p:embeddedFont>
      <p:font typeface="맑은 고딕" panose="020B0503020000020004" pitchFamily="50" charset="-127"/>
      <p:regular r:id="rId36"/>
      <p:bold r:id="rId37"/>
    </p:embeddedFont>
    <p:embeddedFont>
      <p:font typeface="맑은 고딕" panose="020B0503020000020004" pitchFamily="50" charset="-127"/>
      <p:regular r:id="rId36"/>
      <p:bold r:id="rId3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9D18E"/>
    <a:srgbClr val="5B9BD5"/>
    <a:srgbClr val="FFB171"/>
    <a:srgbClr val="FF9623"/>
    <a:srgbClr val="FF6600"/>
    <a:srgbClr val="FF7C80"/>
    <a:srgbClr val="6EAF05"/>
    <a:srgbClr val="1F4E79"/>
    <a:srgbClr val="FBAC93"/>
    <a:srgbClr val="FFA7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4" autoAdjust="0"/>
    <p:restoredTop sz="88269" autoAdjust="0"/>
  </p:normalViewPr>
  <p:slideViewPr>
    <p:cSldViewPr snapToGrid="0">
      <p:cViewPr varScale="1">
        <p:scale>
          <a:sx n="59" d="100"/>
          <a:sy n="59" d="100"/>
        </p:scale>
        <p:origin x="72" y="432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3154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BB6C39-A3B4-418F-874D-806FC091C916}" type="datetimeFigureOut">
              <a:rPr lang="ko-KR" altLang="en-US" smtClean="0"/>
              <a:t>2019-04-15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E7B8F8-0C63-4648-BAF4-BEDF826D7E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59637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E7B8F8-0C63-4648-BAF4-BEDF826D7EFC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62412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E7B8F8-0C63-4648-BAF4-BEDF826D7EFC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85810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E7B8F8-0C63-4648-BAF4-BEDF826D7EFC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25645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E7B8F8-0C63-4648-BAF4-BEDF826D7EFC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20847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E7B8F8-0C63-4648-BAF4-BEDF826D7EFC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73509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E7B8F8-0C63-4648-BAF4-BEDF826D7EFC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93436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E7B8F8-0C63-4648-BAF4-BEDF826D7EFC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14141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E7B8F8-0C63-4648-BAF4-BEDF826D7EFC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84341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E7B8F8-0C63-4648-BAF4-BEDF826D7EFC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85810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E7B8F8-0C63-4648-BAF4-BEDF826D7EFC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69026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E7B8F8-0C63-4648-BAF4-BEDF826D7EFC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71432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E7B8F8-0C63-4648-BAF4-BEDF826D7EFC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35571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E7B8F8-0C63-4648-BAF4-BEDF826D7EFC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13170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E7B8F8-0C63-4648-BAF4-BEDF826D7EFC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06842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E7B8F8-0C63-4648-BAF4-BEDF826D7EFC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70260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E7B8F8-0C63-4648-BAF4-BEDF826D7EFC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63394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E7B8F8-0C63-4648-BAF4-BEDF826D7EFC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23915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03028-51CF-4643-8649-B74A405B320F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2019-04-15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402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D5854-6D3F-4653-80DB-4EFE465C3392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2019-04-15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74353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4" y="365125"/>
            <a:ext cx="2135981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40" y="365125"/>
            <a:ext cx="6284119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97762-ECB1-47A2-968B-D5C32FD60D6C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2019-04-15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01331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6297D8-ECD8-4621-BF4C-E7D90AE7838A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2019-04-15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05156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81" y="1709744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81" y="4589469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E2471-6CAB-4B25-8FA1-20967E67DC36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2019-04-15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23273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1008C9-621E-4F17-BE25-3EE9CF746D4E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2019-04-15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95496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30" y="365129"/>
            <a:ext cx="8543925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375CCB-459A-4230-A5CA-3B320ECCE8ED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2019-04-15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43044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C93F1-F537-4944-99FB-353EC259AF6E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2019-04-15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93629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20B7E-1595-4D4C-A924-7D48E690E87D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2019-04-15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30422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30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31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30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41528-5EC1-49A8-AB7C-E2F7DE4A08A1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2019-04-15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67541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30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31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dirty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30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D1F95F-1ECC-482A-B516-02968B19D36D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2019-04-15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72667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40" y="365129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40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6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16D141-0C6F-4A3B-B683-462DA19A0700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2019-04-15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5" y="6356356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6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4304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9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svg"/><Relationship Id="rId11" Type="http://schemas.openxmlformats.org/officeDocument/2006/relationships/image" Target="../media/image8.png"/><Relationship Id="rId5" Type="http://schemas.openxmlformats.org/officeDocument/2006/relationships/image" Target="../media/image10.png"/><Relationship Id="rId10" Type="http://schemas.microsoft.com/office/2007/relationships/hdphoto" Target="../media/hdphoto1.wdp"/><Relationship Id="rId4" Type="http://schemas.openxmlformats.org/officeDocument/2006/relationships/image" Target="../media/image3.svg"/><Relationship Id="rId9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9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11" Type="http://schemas.openxmlformats.org/officeDocument/2006/relationships/image" Target="../media/image8.png"/><Relationship Id="rId5" Type="http://schemas.openxmlformats.org/officeDocument/2006/relationships/image" Target="../media/image4.png"/><Relationship Id="rId10" Type="http://schemas.microsoft.com/office/2007/relationships/hdphoto" Target="../media/hdphoto1.wdp"/><Relationship Id="rId4" Type="http://schemas.openxmlformats.org/officeDocument/2006/relationships/image" Target="../media/image3.svg"/><Relationship Id="rId9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10.png"/><Relationship Id="rId7" Type="http://schemas.openxmlformats.org/officeDocument/2006/relationships/image" Target="../media/image6.png"/><Relationship Id="rId12" Type="http://schemas.openxmlformats.org/officeDocument/2006/relationships/image" Target="../media/image9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svg"/><Relationship Id="rId11" Type="http://schemas.openxmlformats.org/officeDocument/2006/relationships/image" Target="../media/image8.png"/><Relationship Id="rId5" Type="http://schemas.openxmlformats.org/officeDocument/2006/relationships/image" Target="../media/image2.png"/><Relationship Id="rId10" Type="http://schemas.microsoft.com/office/2007/relationships/hdphoto" Target="../media/hdphoto1.wdp"/><Relationship Id="rId4" Type="http://schemas.openxmlformats.org/officeDocument/2006/relationships/image" Target="../media/image11.svg"/><Relationship Id="rId9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9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svg"/><Relationship Id="rId11" Type="http://schemas.openxmlformats.org/officeDocument/2006/relationships/image" Target="../media/image8.png"/><Relationship Id="rId5" Type="http://schemas.openxmlformats.org/officeDocument/2006/relationships/image" Target="../media/image10.png"/><Relationship Id="rId10" Type="http://schemas.microsoft.com/office/2007/relationships/hdphoto" Target="../media/hdphoto1.wdp"/><Relationship Id="rId4" Type="http://schemas.openxmlformats.org/officeDocument/2006/relationships/image" Target="../media/image3.svg"/><Relationship Id="rId9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9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svg"/><Relationship Id="rId11" Type="http://schemas.openxmlformats.org/officeDocument/2006/relationships/image" Target="../media/image8.png"/><Relationship Id="rId5" Type="http://schemas.openxmlformats.org/officeDocument/2006/relationships/image" Target="../media/image10.png"/><Relationship Id="rId10" Type="http://schemas.microsoft.com/office/2007/relationships/hdphoto" Target="../media/hdphoto1.wdp"/><Relationship Id="rId4" Type="http://schemas.openxmlformats.org/officeDocument/2006/relationships/image" Target="../media/image3.svg"/><Relationship Id="rId9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10.png"/><Relationship Id="rId7" Type="http://schemas.openxmlformats.org/officeDocument/2006/relationships/image" Target="../media/image6.png"/><Relationship Id="rId12" Type="http://schemas.openxmlformats.org/officeDocument/2006/relationships/image" Target="../media/image9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svg"/><Relationship Id="rId11" Type="http://schemas.openxmlformats.org/officeDocument/2006/relationships/image" Target="../media/image8.png"/><Relationship Id="rId5" Type="http://schemas.openxmlformats.org/officeDocument/2006/relationships/image" Target="../media/image2.png"/><Relationship Id="rId10" Type="http://schemas.microsoft.com/office/2007/relationships/hdphoto" Target="../media/hdphoto1.wdp"/><Relationship Id="rId4" Type="http://schemas.openxmlformats.org/officeDocument/2006/relationships/image" Target="../media/image11.svg"/><Relationship Id="rId9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7695618" y="5136751"/>
            <a:ext cx="1972015" cy="1469763"/>
            <a:chOff x="7286747" y="5292599"/>
            <a:chExt cx="1972015" cy="1469763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B92CEF8-6687-423F-9F9E-A946338CEEB7}"/>
                </a:ext>
              </a:extLst>
            </p:cNvPr>
            <p:cNvSpPr txBox="1"/>
            <p:nvPr/>
          </p:nvSpPr>
          <p:spPr>
            <a:xfrm>
              <a:off x="7286747" y="5292599"/>
              <a:ext cx="1972015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team </a:t>
              </a:r>
              <a:r>
                <a:rPr lang="en-US" altLang="ko-KR" sz="2800" dirty="0" err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GoNaMi</a:t>
              </a:r>
              <a:endPara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r>
                <a:rPr lang="en-US" altLang="ko-KR" sz="16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	</a:t>
              </a:r>
              <a:endPara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6F482D6-8184-4F20-B1E8-7742E6FBBA4B}"/>
                </a:ext>
              </a:extLst>
            </p:cNvPr>
            <p:cNvSpPr txBox="1"/>
            <p:nvPr/>
          </p:nvSpPr>
          <p:spPr>
            <a:xfrm>
              <a:off x="7919228" y="5808255"/>
              <a:ext cx="1339534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err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Hoyun</a:t>
              </a:r>
              <a:r>
                <a:rPr lang="en-US" altLang="ko-KR" sz="14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Ko</a:t>
              </a:r>
            </a:p>
            <a:p>
              <a:r>
                <a:rPr lang="en-US" altLang="ko-KR" sz="1400" dirty="0" err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Yuseon</a:t>
              </a:r>
              <a:r>
                <a:rPr lang="ko-KR" altLang="en-US" sz="14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en-US" altLang="ko-KR" sz="14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Nam</a:t>
              </a:r>
            </a:p>
            <a:p>
              <a:r>
                <a:rPr lang="en-US" altLang="ko-KR" sz="1400" dirty="0" err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Seungyun</a:t>
              </a:r>
              <a:r>
                <a:rPr lang="ko-KR" altLang="en-US" sz="14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en-US" altLang="ko-KR" sz="14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Lee</a:t>
              </a:r>
              <a:endPara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endParaRPr lang="ko-KR" altLang="en-US" sz="1400" dirty="0"/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F45FC602-9CD5-4BF9-8FF0-D1A913CC1ADC}"/>
              </a:ext>
            </a:extLst>
          </p:cNvPr>
          <p:cNvGrpSpPr/>
          <p:nvPr/>
        </p:nvGrpSpPr>
        <p:grpSpPr>
          <a:xfrm>
            <a:off x="1224374" y="-77586"/>
            <a:ext cx="7839075" cy="5949219"/>
            <a:chOff x="1133946" y="106473"/>
            <a:chExt cx="7839075" cy="5949219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F7866F0D-10A6-4EB1-A267-BDABF40B01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9871" b="90939" l="5346" r="89915">
                          <a14:foregroundMark x1="43135" y1="89968" x2="49332" y2="91100"/>
                          <a14:foregroundMark x1="49332" y1="91100" x2="50790" y2="89806"/>
                          <a14:foregroundMark x1="11057" y1="25566" x2="6804" y2="31877"/>
                          <a14:foregroundMark x1="6804" y1="31877" x2="6415" y2="34077"/>
                          <a14:foregroundMark x1="5856" y1="41424" x2="10571" y2="53398"/>
                          <a14:backgroundMark x1="5589" y1="33981" x2="5225" y2="39482"/>
                          <a14:backgroundMark x1="5711" y1="38997" x2="5711" y2="41424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133946" y="106473"/>
              <a:ext cx="7839075" cy="5886450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33BFB15-33C0-46A2-BB69-25BB41F76A69}"/>
                </a:ext>
              </a:extLst>
            </p:cNvPr>
            <p:cNvSpPr txBox="1"/>
            <p:nvPr/>
          </p:nvSpPr>
          <p:spPr>
            <a:xfrm>
              <a:off x="3101262" y="4855363"/>
              <a:ext cx="3339569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400" dirty="0" err="1"/>
                <a:t>BookBoxBook</a:t>
              </a:r>
              <a:endParaRPr lang="en-US" altLang="ko-KR" sz="4400" dirty="0"/>
            </a:p>
            <a:p>
              <a:pPr algn="ctr"/>
              <a:r>
                <a:rPr lang="en-US" altLang="ko-KR" sz="2800" dirty="0"/>
                <a:t>Mid-Demo</a:t>
              </a:r>
              <a:endParaRPr lang="ko-KR" altLang="en-US" sz="2800" dirty="0"/>
            </a:p>
          </p:txBody>
        </p:sp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56B1702-8480-40C8-9FCC-AFB5502B1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58581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442311B1-F3DB-4E5A-A944-08790912596F}"/>
              </a:ext>
            </a:extLst>
          </p:cNvPr>
          <p:cNvSpPr/>
          <p:nvPr/>
        </p:nvSpPr>
        <p:spPr>
          <a:xfrm>
            <a:off x="534667" y="1270452"/>
            <a:ext cx="2539659" cy="4831786"/>
          </a:xfrm>
          <a:prstGeom prst="roundRect">
            <a:avLst/>
          </a:prstGeom>
          <a:solidFill>
            <a:srgbClr val="A9D18E">
              <a:alpha val="27059"/>
            </a:srgbClr>
          </a:solidFill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9" name="직선 연결선 18"/>
          <p:cNvCxnSpPr>
            <a:cxnSpLocks/>
          </p:cNvCxnSpPr>
          <p:nvPr/>
        </p:nvCxnSpPr>
        <p:spPr>
          <a:xfrm>
            <a:off x="271817" y="755755"/>
            <a:ext cx="3123474" cy="0"/>
          </a:xfrm>
          <a:prstGeom prst="line">
            <a:avLst/>
          </a:prstGeom>
          <a:ln w="28575">
            <a:solidFill>
              <a:srgbClr val="FFB17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oogle Shape;203;p28">
            <a:extLst>
              <a:ext uri="{FF2B5EF4-FFF2-40B4-BE49-F238E27FC236}">
                <a16:creationId xmlns:a16="http://schemas.microsoft.com/office/drawing/2014/main" id="{F16816FC-7BF6-4F39-B9A1-C88B7079E806}"/>
              </a:ext>
            </a:extLst>
          </p:cNvPr>
          <p:cNvSpPr txBox="1"/>
          <p:nvPr/>
        </p:nvSpPr>
        <p:spPr>
          <a:xfrm>
            <a:off x="271817" y="192751"/>
            <a:ext cx="3305396" cy="820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381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000"/>
            </a:pPr>
            <a:r>
              <a:rPr lang="en-US" sz="3000" b="1" i="0" u="none" strike="noStrike" cap="none" dirty="0">
                <a:solidFill>
                  <a:schemeClr val="accent6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gun Gothic"/>
                <a:sym typeface="Malgun Gothic"/>
              </a:rPr>
              <a:t> </a:t>
            </a:r>
            <a:r>
              <a:rPr lang="en-US" sz="3000" b="1" i="0" u="none" strike="noStrike" cap="none" dirty="0" err="1">
                <a:solidFill>
                  <a:schemeClr val="accent6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gun Gothic"/>
                <a:sym typeface="Malgun Gothic"/>
              </a:rPr>
              <a:t>BookBoxBook</a:t>
            </a:r>
            <a:endParaRPr lang="en-US" sz="3000" b="0" i="0" u="none" strike="noStrike" cap="none" dirty="0">
              <a:solidFill>
                <a:schemeClr val="accent6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chemeClr val="accent6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Malgun Gothic"/>
              <a:sym typeface="Malgun Gothic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948E33EF-001E-4676-88BA-65C6501A722D}"/>
              </a:ext>
            </a:extLst>
          </p:cNvPr>
          <p:cNvGrpSpPr/>
          <p:nvPr/>
        </p:nvGrpSpPr>
        <p:grpSpPr>
          <a:xfrm>
            <a:off x="7244016" y="1848903"/>
            <a:ext cx="1093030" cy="1273701"/>
            <a:chOff x="803098" y="3963382"/>
            <a:chExt cx="1093030" cy="1273701"/>
          </a:xfrm>
        </p:grpSpPr>
        <p:pic>
          <p:nvPicPr>
            <p:cNvPr id="28" name="그래픽 27" descr="사용자">
              <a:extLst>
                <a:ext uri="{FF2B5EF4-FFF2-40B4-BE49-F238E27FC236}">
                  <a16:creationId xmlns:a16="http://schemas.microsoft.com/office/drawing/2014/main" id="{358ABD9E-8449-4F7C-8196-BBDE37AA91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03098" y="3963382"/>
              <a:ext cx="1031358" cy="1031358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BF96B66-BF87-4F55-A1DE-A099AF72623D}"/>
                </a:ext>
              </a:extLst>
            </p:cNvPr>
            <p:cNvSpPr txBox="1"/>
            <p:nvPr/>
          </p:nvSpPr>
          <p:spPr>
            <a:xfrm>
              <a:off x="981728" y="4867751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seller</a:t>
              </a:r>
              <a:endParaRPr lang="ko-KR" altLang="en-US" dirty="0"/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BACF3E45-6B4D-4070-9041-BD3FDADE3FCF}"/>
              </a:ext>
            </a:extLst>
          </p:cNvPr>
          <p:cNvGrpSpPr/>
          <p:nvPr/>
        </p:nvGrpSpPr>
        <p:grpSpPr>
          <a:xfrm>
            <a:off x="7274852" y="4107206"/>
            <a:ext cx="1093030" cy="1273701"/>
            <a:chOff x="803098" y="3963382"/>
            <a:chExt cx="1093030" cy="1273701"/>
          </a:xfrm>
        </p:grpSpPr>
        <p:pic>
          <p:nvPicPr>
            <p:cNvPr id="31" name="그래픽 30" descr="사용자">
              <a:extLst>
                <a:ext uri="{FF2B5EF4-FFF2-40B4-BE49-F238E27FC236}">
                  <a16:creationId xmlns:a16="http://schemas.microsoft.com/office/drawing/2014/main" id="{BE3378AE-D767-4751-A921-BA4FA13DB49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03098" y="3963382"/>
              <a:ext cx="1031358" cy="1031358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0BF7110-FE4D-4732-919C-3297933E2BBD}"/>
                </a:ext>
              </a:extLst>
            </p:cNvPr>
            <p:cNvSpPr txBox="1"/>
            <p:nvPr/>
          </p:nvSpPr>
          <p:spPr>
            <a:xfrm>
              <a:off x="981728" y="4867751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buyer</a:t>
              </a:r>
              <a:endParaRPr lang="ko-KR" altLang="en-US" dirty="0"/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4BE57B21-007E-4F06-937B-002326137EFD}"/>
              </a:ext>
            </a:extLst>
          </p:cNvPr>
          <p:cNvGrpSpPr/>
          <p:nvPr/>
        </p:nvGrpSpPr>
        <p:grpSpPr>
          <a:xfrm>
            <a:off x="779935" y="1669363"/>
            <a:ext cx="2107238" cy="4054310"/>
            <a:chOff x="346812" y="1425662"/>
            <a:chExt cx="2107238" cy="4054310"/>
          </a:xfrm>
        </p:grpSpPr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78F765F8-D901-46B2-B579-92853E08EFA7}"/>
                </a:ext>
              </a:extLst>
            </p:cNvPr>
            <p:cNvGrpSpPr/>
            <p:nvPr/>
          </p:nvGrpSpPr>
          <p:grpSpPr>
            <a:xfrm>
              <a:off x="527617" y="1425662"/>
              <a:ext cx="1661709" cy="1596276"/>
              <a:chOff x="3170802" y="2860501"/>
              <a:chExt cx="2723855" cy="2723855"/>
            </a:xfrm>
          </p:grpSpPr>
          <p:pic>
            <p:nvPicPr>
              <p:cNvPr id="33" name="그래픽 32" descr="스마트폰">
                <a:extLst>
                  <a:ext uri="{FF2B5EF4-FFF2-40B4-BE49-F238E27FC236}">
                    <a16:creationId xmlns:a16="http://schemas.microsoft.com/office/drawing/2014/main" id="{DE989989-18B7-402E-BDF7-AEAA92A669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3170802" y="2860501"/>
                <a:ext cx="2723855" cy="2723855"/>
              </a:xfrm>
              <a:prstGeom prst="rect">
                <a:avLst/>
              </a:prstGeom>
            </p:spPr>
          </p:pic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57F54D46-18A5-41F8-B9F4-6D9ABDE275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9871" b="90939" l="5346" r="89915">
                            <a14:foregroundMark x1="43135" y1="89968" x2="49332" y2="91100"/>
                            <a14:foregroundMark x1="49332" y1="91100" x2="50790" y2="89806"/>
                            <a14:foregroundMark x1="11057" y1="25566" x2="6804" y2="31877"/>
                            <a14:foregroundMark x1="6804" y1="31877" x2="6415" y2="34077"/>
                            <a14:foregroundMark x1="5856" y1="41424" x2="10571" y2="53398"/>
                            <a14:backgroundMark x1="5589" y1="33981" x2="5225" y2="39482"/>
                            <a14:backgroundMark x1="5711" y1="38997" x2="5711" y2="41424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4025287" y="3984278"/>
                <a:ext cx="1075172" cy="807358"/>
              </a:xfrm>
              <a:prstGeom prst="rect">
                <a:avLst/>
              </a:prstGeom>
            </p:spPr>
          </p:pic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C29CF4C-22F3-4F90-9C83-31F53FB84298}"/>
                  </a:ext>
                </a:extLst>
              </p:cNvPr>
              <p:cNvSpPr txBox="1"/>
              <p:nvPr/>
            </p:nvSpPr>
            <p:spPr>
              <a:xfrm>
                <a:off x="3389298" y="3459093"/>
                <a:ext cx="2286860" cy="5251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dirty="0"/>
                  <a:t>BBB</a:t>
                </a:r>
                <a:endParaRPr lang="ko-KR" altLang="en-US" sz="1400" dirty="0"/>
              </a:p>
            </p:txBody>
          </p:sp>
        </p:grpSp>
        <p:pic>
          <p:nvPicPr>
            <p:cNvPr id="41" name="그래픽 40" descr="표">
              <a:extLst>
                <a:ext uri="{FF2B5EF4-FFF2-40B4-BE49-F238E27FC236}">
                  <a16:creationId xmlns:a16="http://schemas.microsoft.com/office/drawing/2014/main" id="{61F4F3FC-D8A4-4A01-8940-D3A93F9EC40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346812" y="3372734"/>
              <a:ext cx="2107238" cy="2107238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9854FAAC-B46A-4CDC-BD9E-235977BE59BC}"/>
                </a:ext>
              </a:extLst>
            </p:cNvPr>
            <p:cNvSpPr txBox="1"/>
            <p:nvPr/>
          </p:nvSpPr>
          <p:spPr>
            <a:xfrm>
              <a:off x="900774" y="5063006"/>
              <a:ext cx="9993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err="1"/>
                <a:t>BookBox</a:t>
              </a:r>
              <a:endParaRPr lang="ko-KR" altLang="en-US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56690D1-667C-47EC-A2E0-6CAC7EB077E4}"/>
                </a:ext>
              </a:extLst>
            </p:cNvPr>
            <p:cNvSpPr txBox="1"/>
            <p:nvPr/>
          </p:nvSpPr>
          <p:spPr>
            <a:xfrm>
              <a:off x="1077784" y="2955768"/>
              <a:ext cx="5613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App</a:t>
              </a:r>
              <a:endParaRPr lang="ko-KR" altLang="en-US" dirty="0"/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661B11D5-8DB9-4532-BB4B-7F67B2FAFEE0}"/>
              </a:ext>
            </a:extLst>
          </p:cNvPr>
          <p:cNvSpPr txBox="1"/>
          <p:nvPr/>
        </p:nvSpPr>
        <p:spPr>
          <a:xfrm rot="20115963">
            <a:off x="4459988" y="2968715"/>
            <a:ext cx="16078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4. Put a Book </a:t>
            </a:r>
            <a:endParaRPr lang="ko-KR" altLang="en-US" sz="1400" dirty="0"/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72A8F166-5B86-4273-B7E9-F822498D408F}"/>
              </a:ext>
            </a:extLst>
          </p:cNvPr>
          <p:cNvCxnSpPr>
            <a:cxnSpLocks/>
            <a:stCxn id="28" idx="1"/>
          </p:cNvCxnSpPr>
          <p:nvPr/>
        </p:nvCxnSpPr>
        <p:spPr>
          <a:xfrm flipH="1">
            <a:off x="2858408" y="2364582"/>
            <a:ext cx="4385608" cy="2104596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EFFCCF16-CDFF-4CFE-B52D-25B0262A68E5}"/>
              </a:ext>
            </a:extLst>
          </p:cNvPr>
          <p:cNvCxnSpPr/>
          <p:nvPr/>
        </p:nvCxnSpPr>
        <p:spPr>
          <a:xfrm>
            <a:off x="2908934" y="4682531"/>
            <a:ext cx="4513712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5D1CB696-D908-4E76-967D-772631759CCF}"/>
              </a:ext>
            </a:extLst>
          </p:cNvPr>
          <p:cNvSpPr txBox="1"/>
          <p:nvPr/>
        </p:nvSpPr>
        <p:spPr>
          <a:xfrm>
            <a:off x="5263904" y="4682531"/>
            <a:ext cx="35202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5. Take a Book &amp; Confirm </a:t>
            </a:r>
            <a:endParaRPr lang="ko-KR" altLang="en-US" sz="1400" dirty="0"/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4E316C67-DF27-437B-A8A8-A7DAC1C2EA2E}"/>
              </a:ext>
            </a:extLst>
          </p:cNvPr>
          <p:cNvCxnSpPr>
            <a:cxnSpLocks/>
          </p:cNvCxnSpPr>
          <p:nvPr/>
        </p:nvCxnSpPr>
        <p:spPr>
          <a:xfrm flipV="1">
            <a:off x="3074326" y="2264682"/>
            <a:ext cx="4124355" cy="44456"/>
          </a:xfrm>
          <a:prstGeom prst="straightConnector1">
            <a:avLst/>
          </a:prstGeom>
          <a:ln w="76200">
            <a:solidFill>
              <a:srgbClr val="FFB17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9E6DA8D7-BCEA-4DAA-AEF0-3F933CBD22C3}"/>
              </a:ext>
            </a:extLst>
          </p:cNvPr>
          <p:cNvSpPr txBox="1"/>
          <p:nvPr/>
        </p:nvSpPr>
        <p:spPr>
          <a:xfrm>
            <a:off x="4142139" y="1774011"/>
            <a:ext cx="20648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6. Get Money</a:t>
            </a:r>
            <a:endParaRPr lang="ko-KR" altLang="en-US" sz="24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9442910-E9A6-4D58-8F8B-883FA8AF438D}"/>
              </a:ext>
            </a:extLst>
          </p:cNvPr>
          <p:cNvSpPr txBox="1"/>
          <p:nvPr/>
        </p:nvSpPr>
        <p:spPr>
          <a:xfrm>
            <a:off x="854364" y="1020727"/>
            <a:ext cx="1900264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2400" dirty="0" err="1">
                <a:solidFill>
                  <a:schemeClr val="accent6">
                    <a:lumMod val="50000"/>
                  </a:schemeClr>
                </a:solidFill>
              </a:rPr>
              <a:t>BookBoxBook</a:t>
            </a:r>
            <a:endParaRPr lang="ko-KR" altLang="en-US" sz="24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DD04103-E01D-4AEB-82AB-82B34D4D8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1389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63929A0D-A147-4071-B5BE-03442A813A0F}"/>
              </a:ext>
            </a:extLst>
          </p:cNvPr>
          <p:cNvGrpSpPr/>
          <p:nvPr/>
        </p:nvGrpSpPr>
        <p:grpSpPr>
          <a:xfrm>
            <a:off x="2712181" y="1850022"/>
            <a:ext cx="4742671" cy="2132859"/>
            <a:chOff x="3125998" y="1255614"/>
            <a:chExt cx="4742671" cy="2132859"/>
          </a:xfrm>
        </p:grpSpPr>
        <p:sp>
          <p:nvSpPr>
            <p:cNvPr id="13" name="직사각형 12"/>
            <p:cNvSpPr/>
            <p:nvPr/>
          </p:nvSpPr>
          <p:spPr>
            <a:xfrm>
              <a:off x="3125998" y="2711941"/>
              <a:ext cx="4742671" cy="6765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2800" dirty="0">
                  <a:solidFill>
                    <a:schemeClr val="accent6">
                      <a:lumMod val="7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Implementation Until Now</a:t>
              </a: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4863878" y="1255614"/>
              <a:ext cx="543024" cy="7599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3200" dirty="0">
                  <a:solidFill>
                    <a:schemeClr val="accent6">
                      <a:lumMod val="7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2</a:t>
              </a:r>
            </a:p>
          </p:txBody>
        </p:sp>
      </p:grp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94276387-DC0B-4A91-B4D2-4651D5B07E02}"/>
              </a:ext>
            </a:extLst>
          </p:cNvPr>
          <p:cNvCxnSpPr>
            <a:cxnSpLocks/>
          </p:cNvCxnSpPr>
          <p:nvPr/>
        </p:nvCxnSpPr>
        <p:spPr>
          <a:xfrm>
            <a:off x="4194587" y="2742496"/>
            <a:ext cx="1190957" cy="0"/>
          </a:xfrm>
          <a:prstGeom prst="line">
            <a:avLst/>
          </a:prstGeom>
          <a:ln w="88900" cap="rnd">
            <a:solidFill>
              <a:srgbClr val="FFB17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B3092FA-AA05-4244-BAAA-92C80BCD5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1759674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타원 7">
            <a:extLst>
              <a:ext uri="{FF2B5EF4-FFF2-40B4-BE49-F238E27FC236}">
                <a16:creationId xmlns:a16="http://schemas.microsoft.com/office/drawing/2014/main" id="{9AB05855-A696-46C0-9DAC-691557F2F443}"/>
              </a:ext>
            </a:extLst>
          </p:cNvPr>
          <p:cNvSpPr/>
          <p:nvPr/>
        </p:nvSpPr>
        <p:spPr>
          <a:xfrm>
            <a:off x="545887" y="568883"/>
            <a:ext cx="669810" cy="669810"/>
          </a:xfrm>
          <a:prstGeom prst="ellipse">
            <a:avLst/>
          </a:prstGeom>
          <a:noFill/>
          <a:ln w="19050">
            <a:solidFill>
              <a:srgbClr val="FFB17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71027FB-942E-4C88-B0DD-4B36B30293A5}"/>
              </a:ext>
            </a:extLst>
          </p:cNvPr>
          <p:cNvSpPr/>
          <p:nvPr/>
        </p:nvSpPr>
        <p:spPr>
          <a:xfrm>
            <a:off x="471271" y="786309"/>
            <a:ext cx="8773571" cy="2349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C9965282-864D-4BE4-878B-61DB22954361}"/>
              </a:ext>
            </a:extLst>
          </p:cNvPr>
          <p:cNvGrpSpPr/>
          <p:nvPr/>
        </p:nvGrpSpPr>
        <p:grpSpPr>
          <a:xfrm>
            <a:off x="180754" y="2870212"/>
            <a:ext cx="1877800" cy="820790"/>
            <a:chOff x="3778722" y="423761"/>
            <a:chExt cx="1877800" cy="820790"/>
          </a:xfrm>
        </p:grpSpPr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24D5993E-FFD4-49E4-B6C7-09572A175753}"/>
                </a:ext>
              </a:extLst>
            </p:cNvPr>
            <p:cNvSpPr/>
            <p:nvPr/>
          </p:nvSpPr>
          <p:spPr>
            <a:xfrm>
              <a:off x="4188247" y="568883"/>
              <a:ext cx="669810" cy="669810"/>
            </a:xfrm>
            <a:prstGeom prst="ellipse">
              <a:avLst/>
            </a:prstGeom>
            <a:noFill/>
            <a:ln w="19050">
              <a:solidFill>
                <a:srgbClr val="FFB17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Google Shape;203;p28">
              <a:extLst>
                <a:ext uri="{FF2B5EF4-FFF2-40B4-BE49-F238E27FC236}">
                  <a16:creationId xmlns:a16="http://schemas.microsoft.com/office/drawing/2014/main" id="{67FB02BE-522F-4367-B5AF-77ED2F18D643}"/>
                </a:ext>
              </a:extLst>
            </p:cNvPr>
            <p:cNvSpPr txBox="1"/>
            <p:nvPr/>
          </p:nvSpPr>
          <p:spPr>
            <a:xfrm>
              <a:off x="3778722" y="423761"/>
              <a:ext cx="1877800" cy="8207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b" anchorCtr="0">
              <a:noAutofit/>
            </a:bodyPr>
            <a:lstStyle/>
            <a:p>
              <a:pPr marL="38100"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74E13"/>
                </a:buClr>
                <a:buSzPts val="3000"/>
              </a:pPr>
              <a:r>
                <a:rPr lang="en-US" b="1" i="0" u="none" strike="noStrike" cap="none" dirty="0" err="1">
                  <a:solidFill>
                    <a:schemeClr val="accent6">
                      <a:lumMod val="7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Malgun Gothic"/>
                </a:rPr>
                <a:t>Yuseon</a:t>
              </a:r>
              <a:r>
                <a:rPr lang="en-US" b="1" i="0" u="none" strike="noStrike" cap="none" dirty="0">
                  <a:solidFill>
                    <a:schemeClr val="accent6">
                      <a:lumMod val="7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Malgun Gothic"/>
                </a:rPr>
                <a:t> Nam</a:t>
              </a:r>
              <a:endParaRPr lang="en-US" b="0" i="0" u="none" strike="noStrike" cap="none" dirty="0">
                <a:solidFill>
                  <a:schemeClr val="accent6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050" b="0" i="0" u="none" strike="noStrike" cap="none" dirty="0">
                <a:solidFill>
                  <a:schemeClr val="accent6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gun Gothic"/>
                <a:sym typeface="Malgun Gothic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CD314D36-1B2E-46D8-8757-F244919BAD45}"/>
              </a:ext>
            </a:extLst>
          </p:cNvPr>
          <p:cNvGrpSpPr/>
          <p:nvPr/>
        </p:nvGrpSpPr>
        <p:grpSpPr>
          <a:xfrm>
            <a:off x="180754" y="5071771"/>
            <a:ext cx="1877800" cy="862779"/>
            <a:chOff x="7367042" y="375914"/>
            <a:chExt cx="1877800" cy="862779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BCF390A4-6BA2-40C0-885B-EF9608946793}"/>
                </a:ext>
              </a:extLst>
            </p:cNvPr>
            <p:cNvSpPr/>
            <p:nvPr/>
          </p:nvSpPr>
          <p:spPr>
            <a:xfrm>
              <a:off x="7830607" y="568883"/>
              <a:ext cx="669810" cy="669810"/>
            </a:xfrm>
            <a:prstGeom prst="ellipse">
              <a:avLst/>
            </a:prstGeom>
            <a:noFill/>
            <a:ln w="19050">
              <a:solidFill>
                <a:srgbClr val="FFB17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Google Shape;203;p28">
              <a:extLst>
                <a:ext uri="{FF2B5EF4-FFF2-40B4-BE49-F238E27FC236}">
                  <a16:creationId xmlns:a16="http://schemas.microsoft.com/office/drawing/2014/main" id="{9637C485-96D9-45E1-A18B-D06B3D35C34A}"/>
                </a:ext>
              </a:extLst>
            </p:cNvPr>
            <p:cNvSpPr txBox="1"/>
            <p:nvPr/>
          </p:nvSpPr>
          <p:spPr>
            <a:xfrm>
              <a:off x="7367042" y="375914"/>
              <a:ext cx="1877800" cy="8207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b" anchorCtr="0">
              <a:noAutofit/>
            </a:bodyPr>
            <a:lstStyle/>
            <a:p>
              <a:pPr marL="38100"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74E13"/>
                </a:buClr>
                <a:buSzPts val="3000"/>
              </a:pPr>
              <a:r>
                <a:rPr lang="en-US" b="1" i="0" u="none" strike="noStrike" cap="none" dirty="0" err="1">
                  <a:solidFill>
                    <a:schemeClr val="accent6">
                      <a:lumMod val="7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Malgun Gothic"/>
                </a:rPr>
                <a:t>Seungyun</a:t>
              </a:r>
              <a:r>
                <a:rPr lang="en-US" b="1" i="0" u="none" strike="noStrike" cap="none" dirty="0">
                  <a:solidFill>
                    <a:schemeClr val="accent6">
                      <a:lumMod val="7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Malgun Gothic"/>
                </a:rPr>
                <a:t> </a:t>
              </a:r>
              <a:r>
                <a:rPr lang="en-US" b="1" dirty="0">
                  <a:solidFill>
                    <a:schemeClr val="accent6">
                      <a:lumMod val="7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Malgun Gothic"/>
                </a:rPr>
                <a:t>Lee</a:t>
              </a:r>
              <a:endParaRPr lang="en-US" b="0" i="0" u="none" strike="noStrike" cap="none" dirty="0">
                <a:solidFill>
                  <a:schemeClr val="accent6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050" b="0" i="0" u="none" strike="noStrike" cap="none" dirty="0">
                <a:solidFill>
                  <a:schemeClr val="accent6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gun Gothic"/>
                <a:sym typeface="Malgun Gothic"/>
              </a:endParaRPr>
            </a:p>
          </p:txBody>
        </p:sp>
      </p:grpSp>
      <p:sp>
        <p:nvSpPr>
          <p:cNvPr id="12" name="Google Shape;203;p28">
            <a:extLst>
              <a:ext uri="{FF2B5EF4-FFF2-40B4-BE49-F238E27FC236}">
                <a16:creationId xmlns:a16="http://schemas.microsoft.com/office/drawing/2014/main" id="{F16816FC-7BF6-4F39-B9A1-C88B7079E806}"/>
              </a:ext>
            </a:extLst>
          </p:cNvPr>
          <p:cNvSpPr txBox="1"/>
          <p:nvPr/>
        </p:nvSpPr>
        <p:spPr>
          <a:xfrm>
            <a:off x="295196" y="401995"/>
            <a:ext cx="2037866" cy="820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381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000"/>
            </a:pPr>
            <a:r>
              <a:rPr lang="en-US" b="1" dirty="0" err="1">
                <a:solidFill>
                  <a:schemeClr val="accent6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Malgun Gothic"/>
              </a:rPr>
              <a:t>Hoyun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Malgun Gothic"/>
              </a:rPr>
              <a:t> Ko</a:t>
            </a:r>
            <a:endParaRPr lang="en-US" b="0" i="0" u="none" strike="noStrike" cap="none" dirty="0">
              <a:solidFill>
                <a:schemeClr val="accent6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050" b="0" i="0" u="none" strike="noStrike" cap="none" dirty="0">
              <a:solidFill>
                <a:schemeClr val="accent6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Malgun Gothic"/>
              <a:sym typeface="Malgun Gothic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47926C7C-BF36-4200-8994-400F8E0523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217" y="183329"/>
            <a:ext cx="6192311" cy="189547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D4F0CB7C-0846-4830-B2D7-58F3870FB6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3052" y="2296229"/>
            <a:ext cx="6351799" cy="189547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8E41CA84-FE47-45B6-BC79-00D9D6DC7F2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3876"/>
          <a:stretch/>
        </p:blipFill>
        <p:spPr>
          <a:xfrm>
            <a:off x="2628845" y="4409131"/>
            <a:ext cx="6293474" cy="944104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B958C3AD-53D3-403A-B087-DBC100E5A857}"/>
              </a:ext>
            </a:extLst>
          </p:cNvPr>
          <p:cNvSpPr/>
          <p:nvPr/>
        </p:nvSpPr>
        <p:spPr>
          <a:xfrm>
            <a:off x="2666217" y="349743"/>
            <a:ext cx="3760300" cy="1155022"/>
          </a:xfrm>
          <a:prstGeom prst="rect">
            <a:avLst/>
          </a:prstGeom>
          <a:solidFill>
            <a:srgbClr val="FFB171">
              <a:alpha val="23922"/>
            </a:srgb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DAF2266-1F30-4BF3-9062-FC2B6EE26E2C}"/>
              </a:ext>
            </a:extLst>
          </p:cNvPr>
          <p:cNvSpPr/>
          <p:nvPr/>
        </p:nvSpPr>
        <p:spPr>
          <a:xfrm>
            <a:off x="2666217" y="2515370"/>
            <a:ext cx="3760300" cy="913631"/>
          </a:xfrm>
          <a:prstGeom prst="rect">
            <a:avLst/>
          </a:prstGeom>
          <a:solidFill>
            <a:srgbClr val="FFB171">
              <a:alpha val="23922"/>
            </a:srgb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3F4BCC0-478B-4210-8F66-2B882479740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6124"/>
          <a:stretch/>
        </p:blipFill>
        <p:spPr>
          <a:xfrm>
            <a:off x="2628845" y="5570660"/>
            <a:ext cx="6293474" cy="110277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F524D5B-51CC-4A0D-95B1-D310D1761619}"/>
              </a:ext>
            </a:extLst>
          </p:cNvPr>
          <p:cNvSpPr txBox="1"/>
          <p:nvPr/>
        </p:nvSpPr>
        <p:spPr>
          <a:xfrm>
            <a:off x="2666217" y="5322646"/>
            <a:ext cx="14359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Raspberry</a:t>
            </a:r>
            <a:r>
              <a:rPr lang="ko-KR" altLang="en-US" sz="1200" dirty="0"/>
              <a:t> </a:t>
            </a:r>
            <a:r>
              <a:rPr lang="en-US" altLang="ko-KR" sz="1200" dirty="0"/>
              <a:t>Pi</a:t>
            </a:r>
            <a:r>
              <a:rPr lang="ko-KR" altLang="en-US" sz="1200" dirty="0"/>
              <a:t> </a:t>
            </a:r>
            <a:r>
              <a:rPr lang="en-US" altLang="ko-KR" sz="1200" dirty="0"/>
              <a:t>Setting</a:t>
            </a:r>
            <a:endParaRPr lang="ko-KR" altLang="en-US" sz="1200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D12B262-4FE3-4579-B21D-3257442F0276}"/>
              </a:ext>
            </a:extLst>
          </p:cNvPr>
          <p:cNvSpPr/>
          <p:nvPr/>
        </p:nvSpPr>
        <p:spPr>
          <a:xfrm>
            <a:off x="2666217" y="5353235"/>
            <a:ext cx="6192311" cy="217424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34C16618-60DD-48DD-B9FB-0E7117BFAC74}"/>
              </a:ext>
            </a:extLst>
          </p:cNvPr>
          <p:cNvCxnSpPr/>
          <p:nvPr/>
        </p:nvCxnSpPr>
        <p:spPr>
          <a:xfrm>
            <a:off x="4339333" y="5353235"/>
            <a:ext cx="0" cy="24641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0000122E-D09F-4068-802E-FCBF9662C76E}"/>
              </a:ext>
            </a:extLst>
          </p:cNvPr>
          <p:cNvCxnSpPr/>
          <p:nvPr/>
        </p:nvCxnSpPr>
        <p:spPr>
          <a:xfrm>
            <a:off x="4660409" y="5353235"/>
            <a:ext cx="0" cy="24641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4BC5BF2B-3371-4E3B-98A8-8680C9B55E94}"/>
              </a:ext>
            </a:extLst>
          </p:cNvPr>
          <p:cNvCxnSpPr/>
          <p:nvPr/>
        </p:nvCxnSpPr>
        <p:spPr>
          <a:xfrm>
            <a:off x="5025873" y="5353235"/>
            <a:ext cx="0" cy="24641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7A5EB98D-8557-4A47-8C08-1DC6DB4277C3}"/>
              </a:ext>
            </a:extLst>
          </p:cNvPr>
          <p:cNvCxnSpPr/>
          <p:nvPr/>
        </p:nvCxnSpPr>
        <p:spPr>
          <a:xfrm>
            <a:off x="5364704" y="5337940"/>
            <a:ext cx="0" cy="24641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AD9FDE25-2BCA-43B8-B216-014D82A4F296}"/>
              </a:ext>
            </a:extLst>
          </p:cNvPr>
          <p:cNvCxnSpPr/>
          <p:nvPr/>
        </p:nvCxnSpPr>
        <p:spPr>
          <a:xfrm>
            <a:off x="5696920" y="5340798"/>
            <a:ext cx="0" cy="24641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9DB2DC17-DC71-43F7-89F0-13ACDF18D347}"/>
              </a:ext>
            </a:extLst>
          </p:cNvPr>
          <p:cNvCxnSpPr/>
          <p:nvPr/>
        </p:nvCxnSpPr>
        <p:spPr>
          <a:xfrm>
            <a:off x="6037747" y="5337940"/>
            <a:ext cx="0" cy="24641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85A28CCE-C7FD-4700-95F8-C564D20060FB}"/>
              </a:ext>
            </a:extLst>
          </p:cNvPr>
          <p:cNvCxnSpPr/>
          <p:nvPr/>
        </p:nvCxnSpPr>
        <p:spPr>
          <a:xfrm>
            <a:off x="6387116" y="5305287"/>
            <a:ext cx="0" cy="24641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E4B76718-26B5-474F-9977-931581C68FE7}"/>
              </a:ext>
            </a:extLst>
          </p:cNvPr>
          <p:cNvCxnSpPr/>
          <p:nvPr/>
        </p:nvCxnSpPr>
        <p:spPr>
          <a:xfrm>
            <a:off x="6725947" y="5324249"/>
            <a:ext cx="0" cy="24641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8344E9A7-1598-494B-B419-53B268975C52}"/>
              </a:ext>
            </a:extLst>
          </p:cNvPr>
          <p:cNvCxnSpPr/>
          <p:nvPr/>
        </p:nvCxnSpPr>
        <p:spPr>
          <a:xfrm>
            <a:off x="7073655" y="5353235"/>
            <a:ext cx="0" cy="24641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4A52E1AA-DA93-468D-9DF4-1BDC997A6A16}"/>
              </a:ext>
            </a:extLst>
          </p:cNvPr>
          <p:cNvCxnSpPr/>
          <p:nvPr/>
        </p:nvCxnSpPr>
        <p:spPr>
          <a:xfrm>
            <a:off x="7425028" y="5322646"/>
            <a:ext cx="0" cy="24641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0C0854F7-0A9B-4B6D-B3F6-1E7BC3AA9AB7}"/>
              </a:ext>
            </a:extLst>
          </p:cNvPr>
          <p:cNvCxnSpPr/>
          <p:nvPr/>
        </p:nvCxnSpPr>
        <p:spPr>
          <a:xfrm>
            <a:off x="7737226" y="5336843"/>
            <a:ext cx="0" cy="24641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343371C8-0E0B-4966-84DD-FCB1F735E2FD}"/>
              </a:ext>
            </a:extLst>
          </p:cNvPr>
          <p:cNvCxnSpPr/>
          <p:nvPr/>
        </p:nvCxnSpPr>
        <p:spPr>
          <a:xfrm>
            <a:off x="8092333" y="5353235"/>
            <a:ext cx="0" cy="24641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A47FDBDE-3448-4A60-B9A0-7AC8F7B563F5}"/>
              </a:ext>
            </a:extLst>
          </p:cNvPr>
          <p:cNvCxnSpPr/>
          <p:nvPr/>
        </p:nvCxnSpPr>
        <p:spPr>
          <a:xfrm>
            <a:off x="8447440" y="5336843"/>
            <a:ext cx="0" cy="24641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8E8BD39-8842-4D0F-BEF3-75FB3D3DE89B}"/>
              </a:ext>
            </a:extLst>
          </p:cNvPr>
          <p:cNvSpPr/>
          <p:nvPr/>
        </p:nvSpPr>
        <p:spPr>
          <a:xfrm>
            <a:off x="5696920" y="5353235"/>
            <a:ext cx="347266" cy="21582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55D0E6DD-EAD3-432E-BB25-C8B4AA9E8DF6}"/>
              </a:ext>
            </a:extLst>
          </p:cNvPr>
          <p:cNvSpPr/>
          <p:nvPr/>
        </p:nvSpPr>
        <p:spPr>
          <a:xfrm>
            <a:off x="4346364" y="183329"/>
            <a:ext cx="2080153" cy="6421658"/>
          </a:xfrm>
          <a:prstGeom prst="roundRect">
            <a:avLst/>
          </a:prstGeom>
          <a:noFill/>
          <a:ln w="762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25F0E88B-0ED0-4BB7-B9A6-84D65270A96C}"/>
              </a:ext>
            </a:extLst>
          </p:cNvPr>
          <p:cNvSpPr/>
          <p:nvPr/>
        </p:nvSpPr>
        <p:spPr>
          <a:xfrm>
            <a:off x="2673246" y="4627015"/>
            <a:ext cx="3713869" cy="944104"/>
          </a:xfrm>
          <a:prstGeom prst="rect">
            <a:avLst/>
          </a:prstGeom>
          <a:solidFill>
            <a:srgbClr val="FFB171">
              <a:alpha val="23922"/>
            </a:srgb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슬라이드 번호 개체 틀 17">
            <a:extLst>
              <a:ext uri="{FF2B5EF4-FFF2-40B4-BE49-F238E27FC236}">
                <a16:creationId xmlns:a16="http://schemas.microsoft.com/office/drawing/2014/main" id="{9CCAF24D-CE72-48D3-8EE2-EB8EC3ECFF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1264061"/>
      </p:ext>
    </p:extLst>
  </p:cSld>
  <p:clrMapOvr>
    <a:masterClrMapping/>
  </p:clrMapOvr>
  <p:transition spd="slow">
    <p:push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직선 연결선 18"/>
          <p:cNvCxnSpPr>
            <a:cxnSpLocks/>
          </p:cNvCxnSpPr>
          <p:nvPr/>
        </p:nvCxnSpPr>
        <p:spPr>
          <a:xfrm>
            <a:off x="329785" y="874804"/>
            <a:ext cx="5260825" cy="0"/>
          </a:xfrm>
          <a:prstGeom prst="line">
            <a:avLst/>
          </a:prstGeom>
          <a:ln w="28575">
            <a:solidFill>
              <a:srgbClr val="FFB17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oogle Shape;203;p28">
            <a:extLst>
              <a:ext uri="{FF2B5EF4-FFF2-40B4-BE49-F238E27FC236}">
                <a16:creationId xmlns:a16="http://schemas.microsoft.com/office/drawing/2014/main" id="{F16816FC-7BF6-4F39-B9A1-C88B7079E806}"/>
              </a:ext>
            </a:extLst>
          </p:cNvPr>
          <p:cNvSpPr txBox="1"/>
          <p:nvPr/>
        </p:nvSpPr>
        <p:spPr>
          <a:xfrm>
            <a:off x="181186" y="286765"/>
            <a:ext cx="6849928" cy="820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381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000"/>
            </a:pPr>
            <a:r>
              <a:rPr lang="en-US" sz="3000" b="1" i="0" u="none" strike="noStrike" cap="none" dirty="0">
                <a:solidFill>
                  <a:schemeClr val="accent6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gun Gothic"/>
                <a:sym typeface="Malgun Gothic"/>
              </a:rPr>
              <a:t> Implementation until Now</a:t>
            </a:r>
            <a:endParaRPr lang="en-US" sz="3000" i="0" u="none" strike="noStrike" cap="none" dirty="0">
              <a:solidFill>
                <a:schemeClr val="accent6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chemeClr val="accent6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31719" y="1491704"/>
            <a:ext cx="21885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/>
              <a:t>1. Application</a:t>
            </a:r>
            <a:endParaRPr lang="ko-KR" altLang="en-US" sz="2800" u="sng" dirty="0"/>
          </a:p>
        </p:txBody>
      </p:sp>
      <p:sp>
        <p:nvSpPr>
          <p:cNvPr id="15" name="TextBox 14"/>
          <p:cNvSpPr txBox="1"/>
          <p:nvPr/>
        </p:nvSpPr>
        <p:spPr>
          <a:xfrm>
            <a:off x="641284" y="3455631"/>
            <a:ext cx="14732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/>
              <a:t>2. Server</a:t>
            </a:r>
            <a:endParaRPr lang="ko-KR" altLang="en-US" sz="2800" u="sng" dirty="0"/>
          </a:p>
        </p:txBody>
      </p:sp>
      <p:sp>
        <p:nvSpPr>
          <p:cNvPr id="16" name="TextBox 15"/>
          <p:cNvSpPr txBox="1"/>
          <p:nvPr/>
        </p:nvSpPr>
        <p:spPr>
          <a:xfrm>
            <a:off x="641284" y="5603496"/>
            <a:ext cx="54588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/>
              <a:t>3. DB construction complete!(100%)</a:t>
            </a:r>
            <a:endParaRPr lang="ko-KR" altLang="en-US" sz="2800" u="sng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ECA99C-3A70-4FDE-BD79-0934CB848BBB}"/>
              </a:ext>
            </a:extLst>
          </p:cNvPr>
          <p:cNvSpPr txBox="1"/>
          <p:nvPr/>
        </p:nvSpPr>
        <p:spPr>
          <a:xfrm>
            <a:off x="3461152" y="2337487"/>
            <a:ext cx="42447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u="sng" dirty="0"/>
              <a:t>Functions</a:t>
            </a:r>
            <a:r>
              <a:rPr lang="en-US" altLang="ko-KR" sz="2800" dirty="0"/>
              <a:t> in progress (30%)</a:t>
            </a:r>
            <a:endParaRPr lang="ko-KR" alt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082599-EE74-4930-81AB-8E5B7FB8506A}"/>
              </a:ext>
            </a:extLst>
          </p:cNvPr>
          <p:cNvSpPr txBox="1"/>
          <p:nvPr/>
        </p:nvSpPr>
        <p:spPr>
          <a:xfrm>
            <a:off x="2838155" y="4434517"/>
            <a:ext cx="62220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/>
              <a:t>Connection(App-Server) in progress(60%)</a:t>
            </a:r>
            <a:endParaRPr lang="ko-KR" altLang="en-US" sz="2800" u="sng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9B274D1-8F23-4D3D-BCAB-C606C9AEE3E6}"/>
              </a:ext>
            </a:extLst>
          </p:cNvPr>
          <p:cNvSpPr txBox="1"/>
          <p:nvPr/>
        </p:nvSpPr>
        <p:spPr>
          <a:xfrm>
            <a:off x="3461152" y="1462844"/>
            <a:ext cx="34395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/>
              <a:t>UI almost done! (80%)</a:t>
            </a:r>
            <a:endParaRPr lang="ko-KR" altLang="en-US" sz="28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6E962AB-E398-4CA2-89B2-47697FD40F13}"/>
              </a:ext>
            </a:extLst>
          </p:cNvPr>
          <p:cNvSpPr txBox="1"/>
          <p:nvPr/>
        </p:nvSpPr>
        <p:spPr>
          <a:xfrm>
            <a:off x="2838155" y="3394954"/>
            <a:ext cx="47276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/>
              <a:t>Construction complete! (100%)</a:t>
            </a:r>
            <a:endParaRPr lang="ko-KR" altLang="en-US" sz="2800" dirty="0"/>
          </a:p>
        </p:txBody>
      </p:sp>
      <p:sp>
        <p:nvSpPr>
          <p:cNvPr id="2" name="왼쪽 대괄호 1">
            <a:extLst>
              <a:ext uri="{FF2B5EF4-FFF2-40B4-BE49-F238E27FC236}">
                <a16:creationId xmlns:a16="http://schemas.microsoft.com/office/drawing/2014/main" id="{CBB41584-C49F-480F-95BE-6B8FEC777201}"/>
              </a:ext>
            </a:extLst>
          </p:cNvPr>
          <p:cNvSpPr/>
          <p:nvPr/>
        </p:nvSpPr>
        <p:spPr>
          <a:xfrm>
            <a:off x="3094892" y="1708220"/>
            <a:ext cx="261257" cy="820790"/>
          </a:xfrm>
          <a:prstGeom prst="leftBracke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왼쪽 대괄호 12">
            <a:extLst>
              <a:ext uri="{FF2B5EF4-FFF2-40B4-BE49-F238E27FC236}">
                <a16:creationId xmlns:a16="http://schemas.microsoft.com/office/drawing/2014/main" id="{0D85287A-27DD-4B0C-B45F-F1E98A93EAAC}"/>
              </a:ext>
            </a:extLst>
          </p:cNvPr>
          <p:cNvSpPr/>
          <p:nvPr/>
        </p:nvSpPr>
        <p:spPr>
          <a:xfrm>
            <a:off x="2363038" y="3655677"/>
            <a:ext cx="261257" cy="1118221"/>
          </a:xfrm>
          <a:prstGeom prst="leftBracke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6CC6BD7-A91A-4148-B588-1FA56F766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7226787"/>
      </p:ext>
    </p:extLst>
  </p:cSld>
  <p:clrMapOvr>
    <a:masterClrMapping/>
  </p:clrMapOvr>
  <p:transition spd="slow">
    <p:push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직선 연결선 18"/>
          <p:cNvCxnSpPr>
            <a:cxnSpLocks/>
          </p:cNvCxnSpPr>
          <p:nvPr/>
        </p:nvCxnSpPr>
        <p:spPr>
          <a:xfrm>
            <a:off x="329785" y="874804"/>
            <a:ext cx="5260825" cy="0"/>
          </a:xfrm>
          <a:prstGeom prst="line">
            <a:avLst/>
          </a:prstGeom>
          <a:ln w="28575">
            <a:solidFill>
              <a:srgbClr val="FFB17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oogle Shape;203;p28">
            <a:extLst>
              <a:ext uri="{FF2B5EF4-FFF2-40B4-BE49-F238E27FC236}">
                <a16:creationId xmlns:a16="http://schemas.microsoft.com/office/drawing/2014/main" id="{F16816FC-7BF6-4F39-B9A1-C88B7079E806}"/>
              </a:ext>
            </a:extLst>
          </p:cNvPr>
          <p:cNvSpPr txBox="1"/>
          <p:nvPr/>
        </p:nvSpPr>
        <p:spPr>
          <a:xfrm>
            <a:off x="181186" y="286765"/>
            <a:ext cx="6849928" cy="820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381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000"/>
            </a:pPr>
            <a:r>
              <a:rPr lang="en-US" sz="3000" b="1" i="0" u="none" strike="noStrike" cap="none" dirty="0">
                <a:solidFill>
                  <a:schemeClr val="accent6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gun Gothic"/>
                <a:sym typeface="Malgun Gothic"/>
              </a:rPr>
              <a:t> Implementation until Now</a:t>
            </a:r>
            <a:endParaRPr lang="en-US" sz="3000" i="0" u="none" strike="noStrike" cap="none" dirty="0">
              <a:solidFill>
                <a:schemeClr val="accent6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chemeClr val="accent6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400971" y="2095812"/>
            <a:ext cx="5210843" cy="2251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Calibri" panose="020F0502020204030204" pitchFamily="34" charset="0"/>
              <a:buChar char="‒"/>
            </a:pPr>
            <a:r>
              <a:rPr lang="en-US" altLang="ko-KR" sz="2400" dirty="0"/>
              <a:t>Log in &amp; Sign up &amp; Log out</a:t>
            </a:r>
          </a:p>
          <a:p>
            <a:pPr marL="285750" indent="-285750">
              <a:lnSpc>
                <a:spcPct val="150000"/>
              </a:lnSpc>
              <a:buFont typeface="Calibri" panose="020F0502020204030204" pitchFamily="34" charset="0"/>
              <a:buChar char="‒"/>
            </a:pPr>
            <a:r>
              <a:rPr lang="en-US" altLang="ko-KR" sz="2400" dirty="0"/>
              <a:t>Automatic Log in</a:t>
            </a:r>
          </a:p>
          <a:p>
            <a:pPr marL="285750" indent="-285750">
              <a:lnSpc>
                <a:spcPct val="150000"/>
              </a:lnSpc>
              <a:buFont typeface="Calibri" panose="020F0502020204030204" pitchFamily="34" charset="0"/>
              <a:buChar char="‒"/>
            </a:pPr>
            <a:r>
              <a:rPr lang="en-US" altLang="ko-KR" sz="2400" dirty="0"/>
              <a:t>Barcode recognition</a:t>
            </a:r>
          </a:p>
          <a:p>
            <a:pPr marL="285750" indent="-285750">
              <a:lnSpc>
                <a:spcPct val="150000"/>
              </a:lnSpc>
              <a:buFont typeface="Calibri" panose="020F0502020204030204" pitchFamily="34" charset="0"/>
              <a:buChar char="‒"/>
            </a:pPr>
            <a:r>
              <a:rPr lang="en-US" altLang="ko-KR" sz="2400" dirty="0"/>
              <a:t>Book information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ECA99C-3A70-4FDE-BD79-0934CB848BBB}"/>
              </a:ext>
            </a:extLst>
          </p:cNvPr>
          <p:cNvSpPr txBox="1"/>
          <p:nvPr/>
        </p:nvSpPr>
        <p:spPr>
          <a:xfrm>
            <a:off x="591042" y="1309928"/>
            <a:ext cx="42447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u="sng" dirty="0"/>
              <a:t>Functions</a:t>
            </a:r>
            <a:r>
              <a:rPr lang="en-US" altLang="ko-KR" sz="2800" dirty="0"/>
              <a:t>  Complete (30%)</a:t>
            </a:r>
            <a:endParaRPr lang="ko-KR" altLang="en-US" sz="2800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390075F-6DB3-439E-9193-DE5360346C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5513321"/>
      </p:ext>
    </p:extLst>
  </p:cSld>
  <p:clrMapOvr>
    <a:masterClrMapping/>
  </p:clrMapOvr>
  <p:transition spd="slow">
    <p:push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직선 연결선 18"/>
          <p:cNvCxnSpPr>
            <a:cxnSpLocks/>
          </p:cNvCxnSpPr>
          <p:nvPr/>
        </p:nvCxnSpPr>
        <p:spPr>
          <a:xfrm>
            <a:off x="329785" y="874804"/>
            <a:ext cx="5260825" cy="0"/>
          </a:xfrm>
          <a:prstGeom prst="line">
            <a:avLst/>
          </a:prstGeom>
          <a:ln w="28575">
            <a:solidFill>
              <a:srgbClr val="FFB17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oogle Shape;203;p28">
            <a:extLst>
              <a:ext uri="{FF2B5EF4-FFF2-40B4-BE49-F238E27FC236}">
                <a16:creationId xmlns:a16="http://schemas.microsoft.com/office/drawing/2014/main" id="{F16816FC-7BF6-4F39-B9A1-C88B7079E806}"/>
              </a:ext>
            </a:extLst>
          </p:cNvPr>
          <p:cNvSpPr txBox="1"/>
          <p:nvPr/>
        </p:nvSpPr>
        <p:spPr>
          <a:xfrm>
            <a:off x="181186" y="286765"/>
            <a:ext cx="6849928" cy="820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381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000"/>
            </a:pPr>
            <a:r>
              <a:rPr lang="en-US" sz="3000" b="1" i="0" u="none" strike="noStrike" cap="none" dirty="0">
                <a:solidFill>
                  <a:schemeClr val="accent6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gun Gothic"/>
                <a:sym typeface="Malgun Gothic"/>
              </a:rPr>
              <a:t> Implementation until Now</a:t>
            </a:r>
            <a:endParaRPr lang="en-US" sz="3000" i="0" u="none" strike="noStrike" cap="none" dirty="0">
              <a:solidFill>
                <a:schemeClr val="accent6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chemeClr val="accent6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400971" y="2095812"/>
            <a:ext cx="6227738" cy="2251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Calibri" panose="020F0502020204030204" pitchFamily="34" charset="0"/>
              <a:buChar char="‒"/>
            </a:pPr>
            <a:r>
              <a:rPr lang="en-US" altLang="ko-KR" sz="2400" dirty="0"/>
              <a:t>List View of Search, Book Mark, Sell and Buy</a:t>
            </a:r>
          </a:p>
          <a:p>
            <a:pPr marL="285750" indent="-285750">
              <a:lnSpc>
                <a:spcPct val="150000"/>
              </a:lnSpc>
              <a:buFont typeface="Calibri" panose="020F0502020204030204" pitchFamily="34" charset="0"/>
              <a:buChar char="‒"/>
            </a:pPr>
            <a:r>
              <a:rPr lang="en-US" altLang="ko-KR" sz="2400" dirty="0"/>
              <a:t>Upload and save photos</a:t>
            </a:r>
          </a:p>
          <a:p>
            <a:pPr marL="285750" indent="-285750">
              <a:lnSpc>
                <a:spcPct val="150000"/>
              </a:lnSpc>
              <a:buFont typeface="Calibri" panose="020F0502020204030204" pitchFamily="34" charset="0"/>
              <a:buChar char="‒"/>
            </a:pPr>
            <a:r>
              <a:rPr lang="en-US" altLang="ko-KR" sz="2400" dirty="0"/>
              <a:t>University API</a:t>
            </a:r>
          </a:p>
          <a:p>
            <a:pPr marL="285750" indent="-285750">
              <a:lnSpc>
                <a:spcPct val="150000"/>
              </a:lnSpc>
              <a:buFont typeface="Calibri" panose="020F0502020204030204" pitchFamily="34" charset="0"/>
              <a:buChar char="‒"/>
            </a:pPr>
            <a:r>
              <a:rPr lang="en-US" altLang="ko-KR" sz="2400" dirty="0" err="1"/>
              <a:t>etc</a:t>
            </a:r>
            <a:r>
              <a:rPr lang="en-US" altLang="ko-KR" sz="2400" dirty="0"/>
              <a:t>…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ECA99C-3A70-4FDE-BD79-0934CB848BBB}"/>
              </a:ext>
            </a:extLst>
          </p:cNvPr>
          <p:cNvSpPr txBox="1"/>
          <p:nvPr/>
        </p:nvSpPr>
        <p:spPr>
          <a:xfrm>
            <a:off x="591042" y="1309928"/>
            <a:ext cx="42447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u="sng" dirty="0"/>
              <a:t>Functions</a:t>
            </a:r>
            <a:r>
              <a:rPr lang="en-US" altLang="ko-KR" sz="2800" dirty="0"/>
              <a:t>  in Progress (70%)</a:t>
            </a:r>
            <a:endParaRPr lang="ko-KR" altLang="en-US" sz="2800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390075F-6DB3-439E-9193-DE5360346C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1914322"/>
      </p:ext>
    </p:extLst>
  </p:cSld>
  <p:clrMapOvr>
    <a:masterClrMapping/>
  </p:clrMapOvr>
  <p:transition spd="slow">
    <p:push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/>
          <p:cNvSpPr/>
          <p:nvPr/>
        </p:nvSpPr>
        <p:spPr>
          <a:xfrm>
            <a:off x="4460104" y="1850022"/>
            <a:ext cx="543024" cy="7599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200" dirty="0">
                <a:solidFill>
                  <a:schemeClr val="accent6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94276387-DC0B-4A91-B4D2-4651D5B07E02}"/>
              </a:ext>
            </a:extLst>
          </p:cNvPr>
          <p:cNvCxnSpPr>
            <a:cxnSpLocks/>
          </p:cNvCxnSpPr>
          <p:nvPr/>
        </p:nvCxnSpPr>
        <p:spPr>
          <a:xfrm>
            <a:off x="4194587" y="2742496"/>
            <a:ext cx="1190957" cy="0"/>
          </a:xfrm>
          <a:prstGeom prst="line">
            <a:avLst/>
          </a:prstGeom>
          <a:ln w="88900" cap="rnd">
            <a:solidFill>
              <a:srgbClr val="FFB17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26DDFB2E-04A3-4EA1-BE97-A79F9C4651AC}"/>
              </a:ext>
            </a:extLst>
          </p:cNvPr>
          <p:cNvSpPr/>
          <p:nvPr/>
        </p:nvSpPr>
        <p:spPr>
          <a:xfrm>
            <a:off x="2774372" y="2982291"/>
            <a:ext cx="3914487" cy="6765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800" dirty="0">
                <a:solidFill>
                  <a:schemeClr val="accent6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Application UI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590E8B2-EB65-491E-82D9-33B8A43FFD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5307563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827BEB6-110A-4C89-86F8-0D22495316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4559" y="1316334"/>
            <a:ext cx="2293138" cy="471367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C9B5379-5F3A-4B50-8B21-FAB4E73F23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6618" y="1316334"/>
            <a:ext cx="2293138" cy="471367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C5EEBEF-1D19-41B8-918C-418D9D9C0D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9304" y="1316335"/>
            <a:ext cx="2293138" cy="471367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F303A49-A17F-4CEA-9EF1-31BB27A4D7A7}"/>
              </a:ext>
            </a:extLst>
          </p:cNvPr>
          <p:cNvSpPr txBox="1"/>
          <p:nvPr/>
        </p:nvSpPr>
        <p:spPr>
          <a:xfrm>
            <a:off x="259446" y="406447"/>
            <a:ext cx="41926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buAutoNum type="arabicPeriod"/>
            </a:pPr>
            <a:r>
              <a:rPr lang="en-US" altLang="ko-KR" sz="2800" dirty="0"/>
              <a:t>Intro &amp; Sign Up &amp; Log in</a:t>
            </a:r>
            <a:endParaRPr lang="ko-KR" altLang="en-US" sz="2800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F24182D-A814-49D1-9F29-3B0338125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16580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D73C133F-02C7-4824-8A23-D58D7EF7B5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2591" y="1438922"/>
            <a:ext cx="2307810" cy="474383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4BE1D96-38F3-465B-93CF-994333BB39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7124" y="1438922"/>
            <a:ext cx="2307809" cy="474383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5182530-C53B-46CF-AFE9-3BB830D429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1656" y="1438922"/>
            <a:ext cx="2307809" cy="474383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56B4268-E70A-42AE-AEC6-45E8AFBB30C4}"/>
              </a:ext>
            </a:extLst>
          </p:cNvPr>
          <p:cNvSpPr txBox="1"/>
          <p:nvPr/>
        </p:nvSpPr>
        <p:spPr>
          <a:xfrm>
            <a:off x="259446" y="406447"/>
            <a:ext cx="35399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/>
              <a:t>2. Barcode Recognition</a:t>
            </a:r>
            <a:endParaRPr lang="ko-KR" altLang="en-US" sz="2800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B1FBE0B-B5A5-49DE-ADC7-A68B6AF33C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99036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217CF74-86BB-4928-A073-196ADD18EA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0" y="1196439"/>
            <a:ext cx="2545966" cy="504792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A7618C2-84A6-4572-B77A-58F8C02746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8479" y="1196439"/>
            <a:ext cx="2260265" cy="504792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5A44E55-06B5-4F65-BE16-FBEDFFDA31A5}"/>
              </a:ext>
            </a:extLst>
          </p:cNvPr>
          <p:cNvSpPr txBox="1"/>
          <p:nvPr/>
        </p:nvSpPr>
        <p:spPr>
          <a:xfrm>
            <a:off x="259446" y="406447"/>
            <a:ext cx="45899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/>
              <a:t>3. Register Book &amp; Detail View</a:t>
            </a:r>
            <a:endParaRPr lang="ko-KR" altLang="en-US" sz="2800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2E0316C-23FE-4E90-890D-835F863F6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19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32276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1684C84-9617-4818-9DA5-78BE95A145AB}"/>
              </a:ext>
            </a:extLst>
          </p:cNvPr>
          <p:cNvCxnSpPr>
            <a:cxnSpLocks/>
          </p:cNvCxnSpPr>
          <p:nvPr/>
        </p:nvCxnSpPr>
        <p:spPr>
          <a:xfrm>
            <a:off x="346098" y="943710"/>
            <a:ext cx="1276594" cy="0"/>
          </a:xfrm>
          <a:prstGeom prst="line">
            <a:avLst/>
          </a:prstGeom>
          <a:ln w="28575">
            <a:solidFill>
              <a:srgbClr val="FFB17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2ECB8D8F-4BBB-4C60-9A64-96C197D65F7B}"/>
              </a:ext>
            </a:extLst>
          </p:cNvPr>
          <p:cNvSpPr/>
          <p:nvPr/>
        </p:nvSpPr>
        <p:spPr>
          <a:xfrm>
            <a:off x="70339" y="178691"/>
            <a:ext cx="1658679" cy="6765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800" dirty="0">
                <a:solidFill>
                  <a:schemeClr val="accent6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Index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B7E3024-070F-4EE1-9AD8-DB3C42BFCDEF}"/>
              </a:ext>
            </a:extLst>
          </p:cNvPr>
          <p:cNvSpPr/>
          <p:nvPr/>
        </p:nvSpPr>
        <p:spPr>
          <a:xfrm>
            <a:off x="346098" y="2658199"/>
            <a:ext cx="945907" cy="7599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200" dirty="0">
                <a:solidFill>
                  <a:srgbClr val="FFB17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02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B2F78E1-6F94-4071-8282-C8DDD3BC1B1C}"/>
              </a:ext>
            </a:extLst>
          </p:cNvPr>
          <p:cNvSpPr/>
          <p:nvPr/>
        </p:nvSpPr>
        <p:spPr>
          <a:xfrm>
            <a:off x="1483392" y="2699389"/>
            <a:ext cx="5061099" cy="6765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chemeClr val="accent6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Implementation until Now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9B39518-EFD2-4C4E-B6EB-3C30B094EF20}"/>
              </a:ext>
            </a:extLst>
          </p:cNvPr>
          <p:cNvSpPr/>
          <p:nvPr/>
        </p:nvSpPr>
        <p:spPr>
          <a:xfrm>
            <a:off x="346097" y="4041884"/>
            <a:ext cx="945907" cy="7599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200" dirty="0">
                <a:solidFill>
                  <a:srgbClr val="FFB17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03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ED38A12-990C-4C9C-88AA-CE3BCCBCEA2B}"/>
              </a:ext>
            </a:extLst>
          </p:cNvPr>
          <p:cNvSpPr/>
          <p:nvPr/>
        </p:nvSpPr>
        <p:spPr>
          <a:xfrm>
            <a:off x="1483392" y="4128512"/>
            <a:ext cx="4582634" cy="6765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chemeClr val="accent6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Application UI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9A83328-4FE5-431B-94F6-4CB87657BF83}"/>
              </a:ext>
            </a:extLst>
          </p:cNvPr>
          <p:cNvSpPr/>
          <p:nvPr/>
        </p:nvSpPr>
        <p:spPr>
          <a:xfrm>
            <a:off x="346098" y="1310959"/>
            <a:ext cx="945907" cy="7599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200" dirty="0">
                <a:solidFill>
                  <a:srgbClr val="FFB17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01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62558F5-187D-4BED-BD02-DE5A5BF9430E}"/>
              </a:ext>
            </a:extLst>
          </p:cNvPr>
          <p:cNvSpPr/>
          <p:nvPr/>
        </p:nvSpPr>
        <p:spPr>
          <a:xfrm>
            <a:off x="1483392" y="1349237"/>
            <a:ext cx="4582634" cy="6765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chemeClr val="accent6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About </a:t>
            </a:r>
            <a:r>
              <a:rPr lang="en-US" altLang="ko-KR" sz="2800" dirty="0" err="1">
                <a:solidFill>
                  <a:schemeClr val="accent6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BookBoxBook</a:t>
            </a:r>
            <a:endParaRPr lang="en-US" altLang="ko-KR" sz="2800" dirty="0">
              <a:solidFill>
                <a:schemeClr val="accent6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B2F78E1-6F94-4071-8282-C8DDD3BC1B1C}"/>
              </a:ext>
            </a:extLst>
          </p:cNvPr>
          <p:cNvSpPr/>
          <p:nvPr/>
        </p:nvSpPr>
        <p:spPr>
          <a:xfrm>
            <a:off x="1483392" y="5472544"/>
            <a:ext cx="5061099" cy="6765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chemeClr val="accent6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What to do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9B39518-EFD2-4C4E-B6EB-3C30B094EF20}"/>
              </a:ext>
            </a:extLst>
          </p:cNvPr>
          <p:cNvSpPr/>
          <p:nvPr/>
        </p:nvSpPr>
        <p:spPr>
          <a:xfrm>
            <a:off x="346096" y="5389124"/>
            <a:ext cx="945907" cy="7599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200" dirty="0">
                <a:solidFill>
                  <a:srgbClr val="FFB17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04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EA659FC-0F2D-4D40-A4C5-A417D8B9D7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4343488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81AC98B-E5BF-42E9-83CF-C487D368FB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2780" y="1150935"/>
            <a:ext cx="2500021" cy="513893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EE191ED-BC8F-4E18-9C47-578A3EB0CD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4433" y="1150935"/>
            <a:ext cx="2500021" cy="513893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A37B7A4-4AC0-40EE-B6E3-B5562AFDF339}"/>
              </a:ext>
            </a:extLst>
          </p:cNvPr>
          <p:cNvSpPr txBox="1"/>
          <p:nvPr/>
        </p:nvSpPr>
        <p:spPr>
          <a:xfrm>
            <a:off x="259446" y="406447"/>
            <a:ext cx="34828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/>
              <a:t>4. Bookmark &amp; Buy list</a:t>
            </a:r>
            <a:endParaRPr lang="ko-KR" altLang="en-US" sz="2800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81F135B-0672-48B1-93A9-EAA3B3670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89061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5F799BB-6F1C-494A-9D68-43A9949DB8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0852" y="1081418"/>
            <a:ext cx="2612498" cy="537013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752CB88-5A91-47FB-B93F-A5F9CF1E6D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1037" y="1081417"/>
            <a:ext cx="2612498" cy="537013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CEA46A7-8480-4C9C-A35F-201C2F036FE6}"/>
              </a:ext>
            </a:extLst>
          </p:cNvPr>
          <p:cNvSpPr txBox="1"/>
          <p:nvPr/>
        </p:nvSpPr>
        <p:spPr>
          <a:xfrm>
            <a:off x="259445" y="316012"/>
            <a:ext cx="60515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/>
              <a:t>5. </a:t>
            </a:r>
            <a:r>
              <a:rPr lang="en-US" altLang="ko-KR" sz="2800" dirty="0" err="1"/>
              <a:t>BookBox</a:t>
            </a:r>
            <a:r>
              <a:rPr lang="en-US" altLang="ko-KR" sz="2800" dirty="0"/>
              <a:t> Reservation page &amp; My Page</a:t>
            </a:r>
            <a:endParaRPr lang="ko-KR" altLang="en-US" sz="2800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7D902FE-CF5A-403A-B149-0DAABF183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89826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63929A0D-A147-4071-B5BE-03442A813A0F}"/>
              </a:ext>
            </a:extLst>
          </p:cNvPr>
          <p:cNvGrpSpPr/>
          <p:nvPr/>
        </p:nvGrpSpPr>
        <p:grpSpPr>
          <a:xfrm>
            <a:off x="3378240" y="1850022"/>
            <a:ext cx="2867530" cy="2110251"/>
            <a:chOff x="3792057" y="1255614"/>
            <a:chExt cx="2867530" cy="2110251"/>
          </a:xfrm>
        </p:grpSpPr>
        <p:sp>
          <p:nvSpPr>
            <p:cNvPr id="13" name="직사각형 12"/>
            <p:cNvSpPr/>
            <p:nvPr/>
          </p:nvSpPr>
          <p:spPr>
            <a:xfrm>
              <a:off x="3792057" y="2689333"/>
              <a:ext cx="2867530" cy="6765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2800" dirty="0">
                  <a:solidFill>
                    <a:schemeClr val="accent6">
                      <a:lumMod val="7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What to Do</a:t>
              </a: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4843782" y="1255614"/>
              <a:ext cx="543024" cy="7599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3200" dirty="0">
                  <a:solidFill>
                    <a:schemeClr val="accent6">
                      <a:lumMod val="7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4</a:t>
              </a:r>
            </a:p>
          </p:txBody>
        </p:sp>
      </p:grp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94276387-DC0B-4A91-B4D2-4651D5B07E02}"/>
              </a:ext>
            </a:extLst>
          </p:cNvPr>
          <p:cNvCxnSpPr>
            <a:cxnSpLocks/>
          </p:cNvCxnSpPr>
          <p:nvPr/>
        </p:nvCxnSpPr>
        <p:spPr>
          <a:xfrm>
            <a:off x="4194587" y="2742496"/>
            <a:ext cx="1190957" cy="0"/>
          </a:xfrm>
          <a:prstGeom prst="line">
            <a:avLst/>
          </a:prstGeom>
          <a:ln w="88900" cap="rnd">
            <a:solidFill>
              <a:srgbClr val="FFB17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EE1B2B0-AFC0-4D4C-9586-4FEB5FE06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3524215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직선 연결선 18"/>
          <p:cNvCxnSpPr>
            <a:cxnSpLocks/>
          </p:cNvCxnSpPr>
          <p:nvPr/>
        </p:nvCxnSpPr>
        <p:spPr>
          <a:xfrm>
            <a:off x="329785" y="874804"/>
            <a:ext cx="5260825" cy="0"/>
          </a:xfrm>
          <a:prstGeom prst="line">
            <a:avLst/>
          </a:prstGeom>
          <a:ln w="28575">
            <a:solidFill>
              <a:srgbClr val="FFB17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oogle Shape;203;p28">
            <a:extLst>
              <a:ext uri="{FF2B5EF4-FFF2-40B4-BE49-F238E27FC236}">
                <a16:creationId xmlns:a16="http://schemas.microsoft.com/office/drawing/2014/main" id="{F16816FC-7BF6-4F39-B9A1-C88B7079E806}"/>
              </a:ext>
            </a:extLst>
          </p:cNvPr>
          <p:cNvSpPr txBox="1"/>
          <p:nvPr/>
        </p:nvSpPr>
        <p:spPr>
          <a:xfrm>
            <a:off x="181186" y="286765"/>
            <a:ext cx="6849928" cy="820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381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000"/>
            </a:pPr>
            <a:r>
              <a:rPr lang="en-US" sz="3000" b="1" i="0" u="none" strike="noStrike" cap="none" dirty="0">
                <a:solidFill>
                  <a:schemeClr val="accent6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gun Gothic"/>
                <a:sym typeface="Malgun Gothic"/>
              </a:rPr>
              <a:t> </a:t>
            </a:r>
            <a:r>
              <a:rPr lang="en-US" sz="3000" b="1" dirty="0">
                <a:solidFill>
                  <a:schemeClr val="accent6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gun Gothic"/>
                <a:sym typeface="Malgun Gothic"/>
              </a:rPr>
              <a:t>What to do</a:t>
            </a:r>
            <a:endParaRPr lang="en-US" sz="3000" i="0" u="none" strike="noStrike" cap="none" dirty="0">
              <a:solidFill>
                <a:schemeClr val="accent6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chemeClr val="accent6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9785" y="1592153"/>
            <a:ext cx="54684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buAutoNum type="arabicPeriod"/>
            </a:pPr>
            <a:r>
              <a:rPr lang="en-US" altLang="ko-KR" sz="2800" dirty="0"/>
              <a:t>Remaining Application Functions</a:t>
            </a:r>
            <a:endParaRPr lang="ko-KR" altLang="en-US" sz="2800" u="sng" dirty="0"/>
          </a:p>
        </p:txBody>
      </p:sp>
      <p:sp>
        <p:nvSpPr>
          <p:cNvPr id="15" name="TextBox 14"/>
          <p:cNvSpPr txBox="1"/>
          <p:nvPr/>
        </p:nvSpPr>
        <p:spPr>
          <a:xfrm>
            <a:off x="329785" y="3222371"/>
            <a:ext cx="34837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/>
              <a:t>2. Book Box Hardware </a:t>
            </a:r>
            <a:endParaRPr lang="ko-KR" altLang="en-US" sz="2800" u="sng" dirty="0"/>
          </a:p>
        </p:txBody>
      </p:sp>
      <p:sp>
        <p:nvSpPr>
          <p:cNvPr id="16" name="TextBox 15"/>
          <p:cNvSpPr txBox="1"/>
          <p:nvPr/>
        </p:nvSpPr>
        <p:spPr>
          <a:xfrm>
            <a:off x="413782" y="4766469"/>
            <a:ext cx="57914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/>
              <a:t>3. Book Box Hub-system (Raspberry Pi)</a:t>
            </a:r>
            <a:endParaRPr lang="ko-KR" altLang="en-US" sz="2800" u="sng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3C7060-BD06-4ACA-9B03-07F58E70DEF1}"/>
              </a:ext>
            </a:extLst>
          </p:cNvPr>
          <p:cNvSpPr txBox="1"/>
          <p:nvPr/>
        </p:nvSpPr>
        <p:spPr>
          <a:xfrm>
            <a:off x="5968640" y="1568311"/>
            <a:ext cx="2946400" cy="2957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Calibri" panose="020F0502020204030204" pitchFamily="34" charset="0"/>
              <a:buChar char="‒"/>
            </a:pPr>
            <a:r>
              <a:rPr lang="en-US" altLang="ko-KR" dirty="0"/>
              <a:t>My page</a:t>
            </a:r>
          </a:p>
          <a:p>
            <a:pPr marL="285750" indent="-285750">
              <a:lnSpc>
                <a:spcPct val="150000"/>
              </a:lnSpc>
              <a:buFont typeface="Calibri" panose="020F0502020204030204" pitchFamily="34" charset="0"/>
              <a:buChar char="‒"/>
            </a:pPr>
            <a:r>
              <a:rPr lang="en-US" altLang="ko-KR" dirty="0"/>
              <a:t>Payment</a:t>
            </a:r>
          </a:p>
          <a:p>
            <a:pPr marL="285750" indent="-285750">
              <a:lnSpc>
                <a:spcPct val="150000"/>
              </a:lnSpc>
              <a:buFont typeface="Calibri" panose="020F0502020204030204" pitchFamily="34" charset="0"/>
              <a:buChar char="‒"/>
            </a:pPr>
            <a:r>
              <a:rPr lang="en-US" altLang="ko-KR" dirty="0"/>
              <a:t>QR code</a:t>
            </a:r>
          </a:p>
          <a:p>
            <a:pPr marL="285750" indent="-285750">
              <a:lnSpc>
                <a:spcPct val="150000"/>
              </a:lnSpc>
              <a:buFont typeface="Calibri" panose="020F0502020204030204" pitchFamily="34" charset="0"/>
              <a:buChar char="‒"/>
            </a:pPr>
            <a:r>
              <a:rPr lang="en-US" altLang="ko-KR" dirty="0"/>
              <a:t>Rating sellers</a:t>
            </a:r>
          </a:p>
          <a:p>
            <a:pPr marL="285750" indent="-285750">
              <a:lnSpc>
                <a:spcPct val="150000"/>
              </a:lnSpc>
              <a:buFont typeface="Calibri" panose="020F0502020204030204" pitchFamily="34" charset="0"/>
              <a:buChar char="‒"/>
            </a:pPr>
            <a:r>
              <a:rPr lang="en-US" altLang="ko-KR" dirty="0"/>
              <a:t>Upload Pictures</a:t>
            </a:r>
          </a:p>
          <a:p>
            <a:pPr marL="285750" indent="-285750">
              <a:lnSpc>
                <a:spcPct val="150000"/>
              </a:lnSpc>
              <a:buFont typeface="Calibri" panose="020F0502020204030204" pitchFamily="34" charset="0"/>
              <a:buChar char="‒"/>
            </a:pPr>
            <a:r>
              <a:rPr lang="en-US" altLang="ko-KR" dirty="0"/>
              <a:t>Search transaction spot</a:t>
            </a:r>
          </a:p>
          <a:p>
            <a:pPr marL="285750" indent="-285750">
              <a:lnSpc>
                <a:spcPct val="150000"/>
              </a:lnSpc>
              <a:buFont typeface="Calibri" panose="020F0502020204030204" pitchFamily="34" charset="0"/>
              <a:buChar char="‒"/>
            </a:pPr>
            <a:r>
              <a:rPr lang="en-US" altLang="ko-KR" dirty="0" err="1"/>
              <a:t>ListView</a:t>
            </a:r>
            <a:endParaRPr lang="en-US" altLang="ko-KR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FD99A83-E60E-409C-AFEE-D9EDA2689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4069013"/>
      </p:ext>
    </p:extLst>
  </p:cSld>
  <p:clrMapOvr>
    <a:masterClrMapping/>
  </p:clrMapOvr>
  <p:transition spd="slow">
    <p:push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타원 7">
            <a:extLst>
              <a:ext uri="{FF2B5EF4-FFF2-40B4-BE49-F238E27FC236}">
                <a16:creationId xmlns:a16="http://schemas.microsoft.com/office/drawing/2014/main" id="{9AB05855-A696-46C0-9DAC-691557F2F443}"/>
              </a:ext>
            </a:extLst>
          </p:cNvPr>
          <p:cNvSpPr/>
          <p:nvPr/>
        </p:nvSpPr>
        <p:spPr>
          <a:xfrm>
            <a:off x="545887" y="568883"/>
            <a:ext cx="669810" cy="669810"/>
          </a:xfrm>
          <a:prstGeom prst="ellipse">
            <a:avLst/>
          </a:prstGeom>
          <a:noFill/>
          <a:ln w="19050">
            <a:solidFill>
              <a:srgbClr val="FFB17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71027FB-942E-4C88-B0DD-4B36B30293A5}"/>
              </a:ext>
            </a:extLst>
          </p:cNvPr>
          <p:cNvSpPr/>
          <p:nvPr/>
        </p:nvSpPr>
        <p:spPr>
          <a:xfrm>
            <a:off x="471271" y="786309"/>
            <a:ext cx="8773571" cy="2349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C9965282-864D-4BE4-878B-61DB22954361}"/>
              </a:ext>
            </a:extLst>
          </p:cNvPr>
          <p:cNvGrpSpPr/>
          <p:nvPr/>
        </p:nvGrpSpPr>
        <p:grpSpPr>
          <a:xfrm>
            <a:off x="180754" y="2870212"/>
            <a:ext cx="1877800" cy="820790"/>
            <a:chOff x="3778722" y="423761"/>
            <a:chExt cx="1877800" cy="820790"/>
          </a:xfrm>
        </p:grpSpPr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24D5993E-FFD4-49E4-B6C7-09572A175753}"/>
                </a:ext>
              </a:extLst>
            </p:cNvPr>
            <p:cNvSpPr/>
            <p:nvPr/>
          </p:nvSpPr>
          <p:spPr>
            <a:xfrm>
              <a:off x="4188247" y="568883"/>
              <a:ext cx="669810" cy="669810"/>
            </a:xfrm>
            <a:prstGeom prst="ellipse">
              <a:avLst/>
            </a:prstGeom>
            <a:noFill/>
            <a:ln w="19050">
              <a:solidFill>
                <a:srgbClr val="FFB17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Google Shape;203;p28">
              <a:extLst>
                <a:ext uri="{FF2B5EF4-FFF2-40B4-BE49-F238E27FC236}">
                  <a16:creationId xmlns:a16="http://schemas.microsoft.com/office/drawing/2014/main" id="{67FB02BE-522F-4367-B5AF-77ED2F18D643}"/>
                </a:ext>
              </a:extLst>
            </p:cNvPr>
            <p:cNvSpPr txBox="1"/>
            <p:nvPr/>
          </p:nvSpPr>
          <p:spPr>
            <a:xfrm>
              <a:off x="3778722" y="423761"/>
              <a:ext cx="1877800" cy="8207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b" anchorCtr="0">
              <a:noAutofit/>
            </a:bodyPr>
            <a:lstStyle/>
            <a:p>
              <a:pPr marL="38100"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74E13"/>
                </a:buClr>
                <a:buSzPts val="3000"/>
              </a:pPr>
              <a:r>
                <a:rPr lang="en-US" b="1" i="0" u="none" strike="noStrike" cap="none" dirty="0" err="1">
                  <a:solidFill>
                    <a:schemeClr val="accent6">
                      <a:lumMod val="7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Malgun Gothic"/>
                </a:rPr>
                <a:t>Yuseon</a:t>
              </a:r>
              <a:r>
                <a:rPr lang="en-US" b="1" i="0" u="none" strike="noStrike" cap="none" dirty="0">
                  <a:solidFill>
                    <a:schemeClr val="accent6">
                      <a:lumMod val="7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Malgun Gothic"/>
                </a:rPr>
                <a:t> Nam</a:t>
              </a:r>
              <a:endParaRPr lang="en-US" b="0" i="0" u="none" strike="noStrike" cap="none" dirty="0">
                <a:solidFill>
                  <a:schemeClr val="accent6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050" b="0" i="0" u="none" strike="noStrike" cap="none" dirty="0">
                <a:solidFill>
                  <a:schemeClr val="accent6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gun Gothic"/>
                <a:sym typeface="Malgun Gothic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CD314D36-1B2E-46D8-8757-F244919BAD45}"/>
              </a:ext>
            </a:extLst>
          </p:cNvPr>
          <p:cNvGrpSpPr/>
          <p:nvPr/>
        </p:nvGrpSpPr>
        <p:grpSpPr>
          <a:xfrm>
            <a:off x="180754" y="5071771"/>
            <a:ext cx="1877800" cy="862779"/>
            <a:chOff x="7367042" y="375914"/>
            <a:chExt cx="1877800" cy="862779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BCF390A4-6BA2-40C0-885B-EF9608946793}"/>
                </a:ext>
              </a:extLst>
            </p:cNvPr>
            <p:cNvSpPr/>
            <p:nvPr/>
          </p:nvSpPr>
          <p:spPr>
            <a:xfrm>
              <a:off x="7830607" y="568883"/>
              <a:ext cx="669810" cy="669810"/>
            </a:xfrm>
            <a:prstGeom prst="ellipse">
              <a:avLst/>
            </a:prstGeom>
            <a:noFill/>
            <a:ln w="19050">
              <a:solidFill>
                <a:srgbClr val="FFB17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Google Shape;203;p28">
              <a:extLst>
                <a:ext uri="{FF2B5EF4-FFF2-40B4-BE49-F238E27FC236}">
                  <a16:creationId xmlns:a16="http://schemas.microsoft.com/office/drawing/2014/main" id="{9637C485-96D9-45E1-A18B-D06B3D35C34A}"/>
                </a:ext>
              </a:extLst>
            </p:cNvPr>
            <p:cNvSpPr txBox="1"/>
            <p:nvPr/>
          </p:nvSpPr>
          <p:spPr>
            <a:xfrm>
              <a:off x="7367042" y="375914"/>
              <a:ext cx="1877800" cy="8207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b" anchorCtr="0">
              <a:noAutofit/>
            </a:bodyPr>
            <a:lstStyle/>
            <a:p>
              <a:pPr marL="38100"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74E13"/>
                </a:buClr>
                <a:buSzPts val="3000"/>
              </a:pPr>
              <a:r>
                <a:rPr lang="en-US" b="1" i="0" u="none" strike="noStrike" cap="none" dirty="0" err="1">
                  <a:solidFill>
                    <a:schemeClr val="accent6">
                      <a:lumMod val="7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Malgun Gothic"/>
                </a:rPr>
                <a:t>Seungyun</a:t>
              </a:r>
              <a:r>
                <a:rPr lang="en-US" b="1" i="0" u="none" strike="noStrike" cap="none" dirty="0">
                  <a:solidFill>
                    <a:schemeClr val="accent6">
                      <a:lumMod val="7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Malgun Gothic"/>
                </a:rPr>
                <a:t> </a:t>
              </a:r>
              <a:r>
                <a:rPr lang="en-US" b="1" dirty="0">
                  <a:solidFill>
                    <a:schemeClr val="accent6">
                      <a:lumMod val="7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Malgun Gothic"/>
                </a:rPr>
                <a:t>Lee</a:t>
              </a:r>
              <a:endParaRPr lang="en-US" b="0" i="0" u="none" strike="noStrike" cap="none" dirty="0">
                <a:solidFill>
                  <a:schemeClr val="accent6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050" b="0" i="0" u="none" strike="noStrike" cap="none" dirty="0">
                <a:solidFill>
                  <a:schemeClr val="accent6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gun Gothic"/>
                <a:sym typeface="Malgun Gothic"/>
              </a:endParaRPr>
            </a:p>
          </p:txBody>
        </p:sp>
      </p:grpSp>
      <p:sp>
        <p:nvSpPr>
          <p:cNvPr id="12" name="Google Shape;203;p28">
            <a:extLst>
              <a:ext uri="{FF2B5EF4-FFF2-40B4-BE49-F238E27FC236}">
                <a16:creationId xmlns:a16="http://schemas.microsoft.com/office/drawing/2014/main" id="{F16816FC-7BF6-4F39-B9A1-C88B7079E806}"/>
              </a:ext>
            </a:extLst>
          </p:cNvPr>
          <p:cNvSpPr txBox="1"/>
          <p:nvPr/>
        </p:nvSpPr>
        <p:spPr>
          <a:xfrm>
            <a:off x="295196" y="401995"/>
            <a:ext cx="2037866" cy="820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381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000"/>
            </a:pPr>
            <a:r>
              <a:rPr lang="en-US" b="1" dirty="0" err="1">
                <a:solidFill>
                  <a:schemeClr val="accent6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Malgun Gothic"/>
              </a:rPr>
              <a:t>Hoyun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Malgun Gothic"/>
              </a:rPr>
              <a:t> Ko</a:t>
            </a:r>
            <a:endParaRPr lang="en-US" b="0" i="0" u="none" strike="noStrike" cap="none" dirty="0">
              <a:solidFill>
                <a:schemeClr val="accent6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050" b="0" i="0" u="none" strike="noStrike" cap="none" dirty="0">
              <a:solidFill>
                <a:schemeClr val="accent6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Malgun Gothic"/>
              <a:sym typeface="Malgun Gothic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47926C7C-BF36-4200-8994-400F8E0523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217" y="183329"/>
            <a:ext cx="6192311" cy="189547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D4F0CB7C-0846-4830-B2D7-58F3870FB6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3052" y="2296229"/>
            <a:ext cx="6351799" cy="189547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8E41CA84-FE47-45B6-BC79-00D9D6DC7F2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3876"/>
          <a:stretch/>
        </p:blipFill>
        <p:spPr>
          <a:xfrm>
            <a:off x="2628845" y="4409131"/>
            <a:ext cx="6293474" cy="944104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B958C3AD-53D3-403A-B087-DBC100E5A857}"/>
              </a:ext>
            </a:extLst>
          </p:cNvPr>
          <p:cNvSpPr/>
          <p:nvPr/>
        </p:nvSpPr>
        <p:spPr>
          <a:xfrm>
            <a:off x="2650361" y="1258355"/>
            <a:ext cx="6192310" cy="827064"/>
          </a:xfrm>
          <a:prstGeom prst="rect">
            <a:avLst/>
          </a:prstGeom>
          <a:solidFill>
            <a:srgbClr val="FFB171">
              <a:alpha val="23922"/>
            </a:srgb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DAF2266-1F30-4BF3-9062-FC2B6EE26E2C}"/>
              </a:ext>
            </a:extLst>
          </p:cNvPr>
          <p:cNvSpPr/>
          <p:nvPr/>
        </p:nvSpPr>
        <p:spPr>
          <a:xfrm>
            <a:off x="2666217" y="3138587"/>
            <a:ext cx="6176454" cy="937024"/>
          </a:xfrm>
          <a:prstGeom prst="rect">
            <a:avLst/>
          </a:prstGeom>
          <a:solidFill>
            <a:srgbClr val="FFB171">
              <a:alpha val="23922"/>
            </a:srgb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3F4BCC0-478B-4210-8F66-2B882479740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6124"/>
          <a:stretch/>
        </p:blipFill>
        <p:spPr>
          <a:xfrm>
            <a:off x="2628845" y="5570660"/>
            <a:ext cx="6293474" cy="110277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F524D5B-51CC-4A0D-95B1-D310D1761619}"/>
              </a:ext>
            </a:extLst>
          </p:cNvPr>
          <p:cNvSpPr txBox="1"/>
          <p:nvPr/>
        </p:nvSpPr>
        <p:spPr>
          <a:xfrm>
            <a:off x="2666217" y="5322646"/>
            <a:ext cx="14359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Raspberry</a:t>
            </a:r>
            <a:r>
              <a:rPr lang="ko-KR" altLang="en-US" sz="1200" dirty="0"/>
              <a:t> </a:t>
            </a:r>
            <a:r>
              <a:rPr lang="en-US" altLang="ko-KR" sz="1200" dirty="0"/>
              <a:t>Pi</a:t>
            </a:r>
            <a:r>
              <a:rPr lang="ko-KR" altLang="en-US" sz="1200" dirty="0"/>
              <a:t> </a:t>
            </a:r>
            <a:r>
              <a:rPr lang="en-US" altLang="ko-KR" sz="1200" dirty="0"/>
              <a:t>Setting</a:t>
            </a:r>
            <a:endParaRPr lang="ko-KR" altLang="en-US" sz="1200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D12B262-4FE3-4579-B21D-3257442F0276}"/>
              </a:ext>
            </a:extLst>
          </p:cNvPr>
          <p:cNvSpPr/>
          <p:nvPr/>
        </p:nvSpPr>
        <p:spPr>
          <a:xfrm>
            <a:off x="2666217" y="5353235"/>
            <a:ext cx="6192311" cy="217424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34C16618-60DD-48DD-B9FB-0E7117BFAC74}"/>
              </a:ext>
            </a:extLst>
          </p:cNvPr>
          <p:cNvCxnSpPr/>
          <p:nvPr/>
        </p:nvCxnSpPr>
        <p:spPr>
          <a:xfrm>
            <a:off x="4339333" y="5353235"/>
            <a:ext cx="0" cy="24641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0000122E-D09F-4068-802E-FCBF9662C76E}"/>
              </a:ext>
            </a:extLst>
          </p:cNvPr>
          <p:cNvCxnSpPr/>
          <p:nvPr/>
        </p:nvCxnSpPr>
        <p:spPr>
          <a:xfrm>
            <a:off x="4660409" y="5353235"/>
            <a:ext cx="0" cy="24641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4BC5BF2B-3371-4E3B-98A8-8680C9B55E94}"/>
              </a:ext>
            </a:extLst>
          </p:cNvPr>
          <p:cNvCxnSpPr/>
          <p:nvPr/>
        </p:nvCxnSpPr>
        <p:spPr>
          <a:xfrm>
            <a:off x="5025873" y="5353235"/>
            <a:ext cx="0" cy="24641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7A5EB98D-8557-4A47-8C08-1DC6DB4277C3}"/>
              </a:ext>
            </a:extLst>
          </p:cNvPr>
          <p:cNvCxnSpPr/>
          <p:nvPr/>
        </p:nvCxnSpPr>
        <p:spPr>
          <a:xfrm>
            <a:off x="5364704" y="5337940"/>
            <a:ext cx="0" cy="24641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AD9FDE25-2BCA-43B8-B216-014D82A4F296}"/>
              </a:ext>
            </a:extLst>
          </p:cNvPr>
          <p:cNvCxnSpPr/>
          <p:nvPr/>
        </p:nvCxnSpPr>
        <p:spPr>
          <a:xfrm>
            <a:off x="5696920" y="5340798"/>
            <a:ext cx="0" cy="24641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9DB2DC17-DC71-43F7-89F0-13ACDF18D347}"/>
              </a:ext>
            </a:extLst>
          </p:cNvPr>
          <p:cNvCxnSpPr/>
          <p:nvPr/>
        </p:nvCxnSpPr>
        <p:spPr>
          <a:xfrm>
            <a:off x="6037747" y="5337940"/>
            <a:ext cx="0" cy="24641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85A28CCE-C7FD-4700-95F8-C564D20060FB}"/>
              </a:ext>
            </a:extLst>
          </p:cNvPr>
          <p:cNvCxnSpPr/>
          <p:nvPr/>
        </p:nvCxnSpPr>
        <p:spPr>
          <a:xfrm>
            <a:off x="6387116" y="5305287"/>
            <a:ext cx="0" cy="24641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E4B76718-26B5-474F-9977-931581C68FE7}"/>
              </a:ext>
            </a:extLst>
          </p:cNvPr>
          <p:cNvCxnSpPr/>
          <p:nvPr/>
        </p:nvCxnSpPr>
        <p:spPr>
          <a:xfrm>
            <a:off x="6725947" y="5324249"/>
            <a:ext cx="0" cy="24641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8344E9A7-1598-494B-B419-53B268975C52}"/>
              </a:ext>
            </a:extLst>
          </p:cNvPr>
          <p:cNvCxnSpPr/>
          <p:nvPr/>
        </p:nvCxnSpPr>
        <p:spPr>
          <a:xfrm>
            <a:off x="7073655" y="5353235"/>
            <a:ext cx="0" cy="24641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4A52E1AA-DA93-468D-9DF4-1BDC997A6A16}"/>
              </a:ext>
            </a:extLst>
          </p:cNvPr>
          <p:cNvCxnSpPr/>
          <p:nvPr/>
        </p:nvCxnSpPr>
        <p:spPr>
          <a:xfrm>
            <a:off x="7425028" y="5322646"/>
            <a:ext cx="0" cy="24641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0C0854F7-0A9B-4B6D-B3F6-1E7BC3AA9AB7}"/>
              </a:ext>
            </a:extLst>
          </p:cNvPr>
          <p:cNvCxnSpPr/>
          <p:nvPr/>
        </p:nvCxnSpPr>
        <p:spPr>
          <a:xfrm>
            <a:off x="7737226" y="5336843"/>
            <a:ext cx="0" cy="24641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343371C8-0E0B-4966-84DD-FCB1F735E2FD}"/>
              </a:ext>
            </a:extLst>
          </p:cNvPr>
          <p:cNvCxnSpPr/>
          <p:nvPr/>
        </p:nvCxnSpPr>
        <p:spPr>
          <a:xfrm>
            <a:off x="8092333" y="5353235"/>
            <a:ext cx="0" cy="24641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A47FDBDE-3448-4A60-B9A0-7AC8F7B563F5}"/>
              </a:ext>
            </a:extLst>
          </p:cNvPr>
          <p:cNvCxnSpPr/>
          <p:nvPr/>
        </p:nvCxnSpPr>
        <p:spPr>
          <a:xfrm>
            <a:off x="8447440" y="5336843"/>
            <a:ext cx="0" cy="24641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8E8BD39-8842-4D0F-BEF3-75FB3D3DE89B}"/>
              </a:ext>
            </a:extLst>
          </p:cNvPr>
          <p:cNvSpPr/>
          <p:nvPr/>
        </p:nvSpPr>
        <p:spPr>
          <a:xfrm>
            <a:off x="5696920" y="5353235"/>
            <a:ext cx="347266" cy="21582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55D0E6DD-EAD3-432E-BB25-C8B4AA9E8DF6}"/>
              </a:ext>
            </a:extLst>
          </p:cNvPr>
          <p:cNvSpPr/>
          <p:nvPr/>
        </p:nvSpPr>
        <p:spPr>
          <a:xfrm>
            <a:off x="6374409" y="207147"/>
            <a:ext cx="2468254" cy="6421658"/>
          </a:xfrm>
          <a:prstGeom prst="roundRect">
            <a:avLst/>
          </a:prstGeom>
          <a:noFill/>
          <a:ln w="762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25F0E88B-0ED0-4BB7-B9A6-84D65270A96C}"/>
              </a:ext>
            </a:extLst>
          </p:cNvPr>
          <p:cNvSpPr/>
          <p:nvPr/>
        </p:nvSpPr>
        <p:spPr>
          <a:xfrm>
            <a:off x="2666216" y="5336843"/>
            <a:ext cx="6176449" cy="1297130"/>
          </a:xfrm>
          <a:prstGeom prst="rect">
            <a:avLst/>
          </a:prstGeom>
          <a:solidFill>
            <a:srgbClr val="FFB171">
              <a:alpha val="23922"/>
            </a:srgb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슬라이드 번호 개체 틀 17">
            <a:extLst>
              <a:ext uri="{FF2B5EF4-FFF2-40B4-BE49-F238E27FC236}">
                <a16:creationId xmlns:a16="http://schemas.microsoft.com/office/drawing/2014/main" id="{281D40F8-19DA-4F9A-8D5E-EA2DB41F5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0091169"/>
      </p:ext>
    </p:extLst>
  </p:cSld>
  <p:clrMapOvr>
    <a:masterClrMapping/>
  </p:clrMapOvr>
  <p:transition spd="slow">
    <p:push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타원 24"/>
          <p:cNvSpPr/>
          <p:nvPr/>
        </p:nvSpPr>
        <p:spPr>
          <a:xfrm>
            <a:off x="7578281" y="4827244"/>
            <a:ext cx="2338352" cy="2039382"/>
          </a:xfrm>
          <a:custGeom>
            <a:avLst/>
            <a:gdLst/>
            <a:ahLst/>
            <a:cxnLst/>
            <a:rect l="l" t="t" r="r" b="b"/>
            <a:pathLst>
              <a:path w="2338352" h="2039382">
                <a:moveTo>
                  <a:pt x="1695488" y="0"/>
                </a:moveTo>
                <a:cubicBezTo>
                  <a:pt x="1923143" y="0"/>
                  <a:pt x="2140319" y="44868"/>
                  <a:pt x="2338352" y="126983"/>
                </a:cubicBezTo>
                <a:lnTo>
                  <a:pt x="2338352" y="2039382"/>
                </a:lnTo>
                <a:lnTo>
                  <a:pt x="35011" y="2039382"/>
                </a:lnTo>
                <a:cubicBezTo>
                  <a:pt x="12020" y="1928346"/>
                  <a:pt x="0" y="1813321"/>
                  <a:pt x="0" y="1695488"/>
                </a:cubicBezTo>
                <a:cubicBezTo>
                  <a:pt x="0" y="759096"/>
                  <a:pt x="759096" y="0"/>
                  <a:pt x="1695488" y="0"/>
                </a:cubicBezTo>
                <a:close/>
              </a:path>
            </a:pathLst>
          </a:custGeom>
          <a:solidFill>
            <a:srgbClr val="FFB171">
              <a:alpha val="8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6307041" y="5574462"/>
            <a:ext cx="2367312" cy="1292164"/>
          </a:xfrm>
          <a:custGeom>
            <a:avLst/>
            <a:gdLst/>
            <a:ahLst/>
            <a:cxnLst/>
            <a:rect l="l" t="t" r="r" b="b"/>
            <a:pathLst>
              <a:path w="2367312" h="1292164">
                <a:moveTo>
                  <a:pt x="1183656" y="0"/>
                </a:moveTo>
                <a:cubicBezTo>
                  <a:pt x="1837371" y="0"/>
                  <a:pt x="2367312" y="529941"/>
                  <a:pt x="2367312" y="1183656"/>
                </a:cubicBezTo>
                <a:lnTo>
                  <a:pt x="2361833" y="1292164"/>
                </a:lnTo>
                <a:lnTo>
                  <a:pt x="5479" y="1292164"/>
                </a:lnTo>
                <a:cubicBezTo>
                  <a:pt x="1661" y="1256465"/>
                  <a:pt x="0" y="1220254"/>
                  <a:pt x="0" y="1183656"/>
                </a:cubicBezTo>
                <a:cubicBezTo>
                  <a:pt x="0" y="529941"/>
                  <a:pt x="529941" y="0"/>
                  <a:pt x="1183656" y="0"/>
                </a:cubicBezTo>
                <a:close/>
              </a:path>
            </a:pathLst>
          </a:custGeom>
          <a:solidFill>
            <a:schemeClr val="accent6">
              <a:lumMod val="75000"/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F1CE472-7E15-4E70-B95E-0A25224AF039}"/>
              </a:ext>
            </a:extLst>
          </p:cNvPr>
          <p:cNvSpPr/>
          <p:nvPr/>
        </p:nvSpPr>
        <p:spPr>
          <a:xfrm>
            <a:off x="3779147" y="2672678"/>
            <a:ext cx="2347706" cy="1218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5400" b="1" dirty="0">
                <a:solidFill>
                  <a:schemeClr val="accent6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Q&amp;A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4D093FB-CCDB-4259-9463-6C50F4800E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9437035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63929A0D-A147-4071-B5BE-03442A813A0F}"/>
              </a:ext>
            </a:extLst>
          </p:cNvPr>
          <p:cNvGrpSpPr/>
          <p:nvPr/>
        </p:nvGrpSpPr>
        <p:grpSpPr>
          <a:xfrm>
            <a:off x="1317363" y="1879874"/>
            <a:ext cx="6989283" cy="2093765"/>
            <a:chOff x="1731180" y="1285466"/>
            <a:chExt cx="6989283" cy="2093765"/>
          </a:xfrm>
        </p:grpSpPr>
        <p:sp>
          <p:nvSpPr>
            <p:cNvPr id="13" name="직사각형 12"/>
            <p:cNvSpPr/>
            <p:nvPr/>
          </p:nvSpPr>
          <p:spPr>
            <a:xfrm>
              <a:off x="1731180" y="2702699"/>
              <a:ext cx="6989283" cy="6765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2800" dirty="0">
                  <a:solidFill>
                    <a:schemeClr val="accent6">
                      <a:lumMod val="7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About </a:t>
              </a:r>
              <a:r>
                <a:rPr lang="en-US" altLang="ko-KR" sz="2800" dirty="0" err="1">
                  <a:solidFill>
                    <a:schemeClr val="accent6">
                      <a:lumMod val="7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BookBoxBook</a:t>
              </a:r>
              <a:endParaRPr lang="en-US" altLang="ko-KR" sz="2800" dirty="0">
                <a:solidFill>
                  <a:schemeClr val="accent6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4841933" y="1285466"/>
              <a:ext cx="543024" cy="7599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3200" dirty="0">
                  <a:solidFill>
                    <a:schemeClr val="accent6">
                      <a:lumMod val="7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1</a:t>
              </a:r>
            </a:p>
          </p:txBody>
        </p:sp>
      </p:grp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94276387-DC0B-4A91-B4D2-4651D5B07E02}"/>
              </a:ext>
            </a:extLst>
          </p:cNvPr>
          <p:cNvCxnSpPr>
            <a:cxnSpLocks/>
          </p:cNvCxnSpPr>
          <p:nvPr/>
        </p:nvCxnSpPr>
        <p:spPr>
          <a:xfrm>
            <a:off x="4194587" y="2742496"/>
            <a:ext cx="1190957" cy="0"/>
          </a:xfrm>
          <a:prstGeom prst="line">
            <a:avLst/>
          </a:prstGeom>
          <a:ln w="88900" cap="rnd">
            <a:solidFill>
              <a:srgbClr val="FFB17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D5E790E-838F-4743-8B72-A2B41817B0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9777651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직선 연결선 18"/>
          <p:cNvCxnSpPr>
            <a:cxnSpLocks/>
          </p:cNvCxnSpPr>
          <p:nvPr/>
        </p:nvCxnSpPr>
        <p:spPr>
          <a:xfrm>
            <a:off x="332107" y="1017012"/>
            <a:ext cx="3123474" cy="0"/>
          </a:xfrm>
          <a:prstGeom prst="line">
            <a:avLst/>
          </a:prstGeom>
          <a:ln w="28575">
            <a:solidFill>
              <a:srgbClr val="FFB17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oogle Shape;203;p28">
            <a:extLst>
              <a:ext uri="{FF2B5EF4-FFF2-40B4-BE49-F238E27FC236}">
                <a16:creationId xmlns:a16="http://schemas.microsoft.com/office/drawing/2014/main" id="{F16816FC-7BF6-4F39-B9A1-C88B7079E806}"/>
              </a:ext>
            </a:extLst>
          </p:cNvPr>
          <p:cNvSpPr txBox="1"/>
          <p:nvPr/>
        </p:nvSpPr>
        <p:spPr>
          <a:xfrm>
            <a:off x="332107" y="306529"/>
            <a:ext cx="4903754" cy="820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381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000"/>
            </a:pPr>
            <a:r>
              <a:rPr lang="en-US" sz="3000" b="1" dirty="0">
                <a:solidFill>
                  <a:schemeClr val="accent6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gun Gothic"/>
                <a:sym typeface="Malgun Gothic"/>
              </a:rPr>
              <a:t>Book Box Book</a:t>
            </a:r>
            <a:endParaRPr lang="en-US" sz="3000" b="0" i="0" u="none" strike="noStrike" cap="none" dirty="0">
              <a:solidFill>
                <a:schemeClr val="accent6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chemeClr val="accent6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2ECD452-2745-4BE0-A057-EC75CA3C22CD}"/>
              </a:ext>
            </a:extLst>
          </p:cNvPr>
          <p:cNvSpPr txBox="1"/>
          <p:nvPr/>
        </p:nvSpPr>
        <p:spPr>
          <a:xfrm>
            <a:off x="5572169" y="2806986"/>
            <a:ext cx="397733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800" dirty="0"/>
              <a:t>“Used Books Trading Service</a:t>
            </a:r>
          </a:p>
          <a:p>
            <a:pPr algn="ctr">
              <a:lnSpc>
                <a:spcPct val="150000"/>
              </a:lnSpc>
            </a:pPr>
            <a:r>
              <a:rPr lang="en-US" altLang="ko-KR" sz="2800" dirty="0"/>
              <a:t> for </a:t>
            </a:r>
            <a:r>
              <a:rPr lang="en-US" altLang="ko-KR" sz="2800" u="sng" dirty="0"/>
              <a:t>University Students”</a:t>
            </a:r>
            <a:endParaRPr lang="ko-KR" altLang="en-US" sz="2800" u="sng" dirty="0"/>
          </a:p>
        </p:txBody>
      </p:sp>
      <p:sp>
        <p:nvSpPr>
          <p:cNvPr id="9" name="TextBox 8"/>
          <p:cNvSpPr txBox="1"/>
          <p:nvPr/>
        </p:nvSpPr>
        <p:spPr>
          <a:xfrm>
            <a:off x="610581" y="2319099"/>
            <a:ext cx="186929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/>
              <a:t>Efficient</a:t>
            </a:r>
            <a:endParaRPr lang="ko-KR" altLang="en-US" sz="4000" dirty="0"/>
          </a:p>
        </p:txBody>
      </p:sp>
      <p:sp>
        <p:nvSpPr>
          <p:cNvPr id="21" name="TextBox 20"/>
          <p:cNvSpPr txBox="1"/>
          <p:nvPr/>
        </p:nvSpPr>
        <p:spPr>
          <a:xfrm>
            <a:off x="610581" y="3394797"/>
            <a:ext cx="15885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/>
              <a:t>Secure</a:t>
            </a:r>
            <a:endParaRPr lang="ko-KR" altLang="en-US" sz="4000" dirty="0"/>
          </a:p>
        </p:txBody>
      </p:sp>
      <p:sp>
        <p:nvSpPr>
          <p:cNvPr id="22" name="TextBox 21"/>
          <p:cNvSpPr txBox="1"/>
          <p:nvPr/>
        </p:nvSpPr>
        <p:spPr>
          <a:xfrm>
            <a:off x="610581" y="4537928"/>
            <a:ext cx="309674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/>
              <a:t>Money Saving</a:t>
            </a:r>
            <a:endParaRPr lang="ko-KR" altLang="en-US" sz="4000" dirty="0"/>
          </a:p>
        </p:txBody>
      </p:sp>
      <p:sp>
        <p:nvSpPr>
          <p:cNvPr id="10" name="오른쪽 중괄호 9"/>
          <p:cNvSpPr/>
          <p:nvPr/>
        </p:nvSpPr>
        <p:spPr>
          <a:xfrm>
            <a:off x="4344718" y="2389436"/>
            <a:ext cx="739894" cy="2866426"/>
          </a:xfrm>
          <a:prstGeom prst="rightBrace">
            <a:avLst>
              <a:gd name="adj1" fmla="val 20662"/>
              <a:gd name="adj2" fmla="val 51182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93587FB-3F30-468E-A131-540B4B643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0503765"/>
      </p:ext>
    </p:extLst>
  </p:cSld>
  <p:clrMapOvr>
    <a:masterClrMapping/>
  </p:clrMapOvr>
  <p:transition spd="slow">
    <p:pu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직선 연결선 18"/>
          <p:cNvCxnSpPr>
            <a:cxnSpLocks/>
          </p:cNvCxnSpPr>
          <p:nvPr/>
        </p:nvCxnSpPr>
        <p:spPr>
          <a:xfrm>
            <a:off x="271817" y="755755"/>
            <a:ext cx="3123474" cy="0"/>
          </a:xfrm>
          <a:prstGeom prst="line">
            <a:avLst/>
          </a:prstGeom>
          <a:ln w="28575">
            <a:solidFill>
              <a:srgbClr val="FFB17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oogle Shape;203;p28">
            <a:extLst>
              <a:ext uri="{FF2B5EF4-FFF2-40B4-BE49-F238E27FC236}">
                <a16:creationId xmlns:a16="http://schemas.microsoft.com/office/drawing/2014/main" id="{F16816FC-7BF6-4F39-B9A1-C88B7079E806}"/>
              </a:ext>
            </a:extLst>
          </p:cNvPr>
          <p:cNvSpPr txBox="1"/>
          <p:nvPr/>
        </p:nvSpPr>
        <p:spPr>
          <a:xfrm>
            <a:off x="271817" y="192751"/>
            <a:ext cx="3305396" cy="820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381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000"/>
            </a:pPr>
            <a:r>
              <a:rPr lang="en-US" sz="3000" b="1" i="0" u="none" strike="noStrike" cap="none" dirty="0">
                <a:solidFill>
                  <a:schemeClr val="accent6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gun Gothic"/>
                <a:sym typeface="Malgun Gothic"/>
              </a:rPr>
              <a:t> </a:t>
            </a:r>
            <a:r>
              <a:rPr lang="en-US" sz="3000" b="1" i="0" u="none" strike="noStrike" cap="none" dirty="0" err="1">
                <a:solidFill>
                  <a:schemeClr val="accent6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gun Gothic"/>
                <a:sym typeface="Malgun Gothic"/>
              </a:rPr>
              <a:t>BookBoxBook</a:t>
            </a:r>
            <a:endParaRPr lang="en-US" sz="3000" b="0" i="0" u="none" strike="noStrike" cap="none" dirty="0">
              <a:solidFill>
                <a:schemeClr val="accent6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chemeClr val="accent6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Malgun Gothic"/>
              <a:sym typeface="Malgun Gothic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071A726B-9028-4130-B480-0A3963464BE9}"/>
              </a:ext>
            </a:extLst>
          </p:cNvPr>
          <p:cNvCxnSpPr>
            <a:cxnSpLocks/>
          </p:cNvCxnSpPr>
          <p:nvPr/>
        </p:nvCxnSpPr>
        <p:spPr>
          <a:xfrm flipH="1">
            <a:off x="2609728" y="2287780"/>
            <a:ext cx="4513712" cy="40156"/>
          </a:xfrm>
          <a:prstGeom prst="straightConnector1">
            <a:avLst/>
          </a:prstGeom>
          <a:ln w="76200">
            <a:solidFill>
              <a:srgbClr val="FFB17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948E33EF-001E-4676-88BA-65C6501A722D}"/>
              </a:ext>
            </a:extLst>
          </p:cNvPr>
          <p:cNvGrpSpPr/>
          <p:nvPr/>
        </p:nvGrpSpPr>
        <p:grpSpPr>
          <a:xfrm>
            <a:off x="7244016" y="1848903"/>
            <a:ext cx="1093030" cy="1273701"/>
            <a:chOff x="803098" y="3963382"/>
            <a:chExt cx="1093030" cy="1273701"/>
          </a:xfrm>
        </p:grpSpPr>
        <p:pic>
          <p:nvPicPr>
            <p:cNvPr id="28" name="그래픽 27" descr="사용자">
              <a:extLst>
                <a:ext uri="{FF2B5EF4-FFF2-40B4-BE49-F238E27FC236}">
                  <a16:creationId xmlns:a16="http://schemas.microsoft.com/office/drawing/2014/main" id="{358ABD9E-8449-4F7C-8196-BBDE37AA91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03098" y="3963382"/>
              <a:ext cx="1031358" cy="1031358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BF96B66-BF87-4F55-A1DE-A099AF72623D}"/>
                </a:ext>
              </a:extLst>
            </p:cNvPr>
            <p:cNvSpPr txBox="1"/>
            <p:nvPr/>
          </p:nvSpPr>
          <p:spPr>
            <a:xfrm>
              <a:off x="981728" y="4867751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seller</a:t>
              </a:r>
              <a:endParaRPr lang="ko-KR" altLang="en-US" dirty="0"/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BACF3E45-6B4D-4070-9041-BD3FDADE3FCF}"/>
              </a:ext>
            </a:extLst>
          </p:cNvPr>
          <p:cNvGrpSpPr/>
          <p:nvPr/>
        </p:nvGrpSpPr>
        <p:grpSpPr>
          <a:xfrm>
            <a:off x="7274852" y="4107206"/>
            <a:ext cx="1093030" cy="1273701"/>
            <a:chOff x="803098" y="3963382"/>
            <a:chExt cx="1093030" cy="1273701"/>
          </a:xfrm>
        </p:grpSpPr>
        <p:pic>
          <p:nvPicPr>
            <p:cNvPr id="31" name="그래픽 30" descr="사용자">
              <a:extLst>
                <a:ext uri="{FF2B5EF4-FFF2-40B4-BE49-F238E27FC236}">
                  <a16:creationId xmlns:a16="http://schemas.microsoft.com/office/drawing/2014/main" id="{BE3378AE-D767-4751-A921-BA4FA13DB49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03098" y="3963382"/>
              <a:ext cx="1031358" cy="1031358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0BF7110-FE4D-4732-919C-3297933E2BBD}"/>
                </a:ext>
              </a:extLst>
            </p:cNvPr>
            <p:cNvSpPr txBox="1"/>
            <p:nvPr/>
          </p:nvSpPr>
          <p:spPr>
            <a:xfrm>
              <a:off x="981728" y="4867751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buyer</a:t>
              </a:r>
              <a:endParaRPr lang="ko-KR" altLang="en-US" dirty="0"/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4BE57B21-007E-4F06-937B-002326137EFD}"/>
              </a:ext>
            </a:extLst>
          </p:cNvPr>
          <p:cNvGrpSpPr/>
          <p:nvPr/>
        </p:nvGrpSpPr>
        <p:grpSpPr>
          <a:xfrm>
            <a:off x="779935" y="1669363"/>
            <a:ext cx="2107238" cy="4054310"/>
            <a:chOff x="346812" y="1425662"/>
            <a:chExt cx="2107238" cy="4054310"/>
          </a:xfrm>
        </p:grpSpPr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78F765F8-D901-46B2-B579-92853E08EFA7}"/>
                </a:ext>
              </a:extLst>
            </p:cNvPr>
            <p:cNvGrpSpPr/>
            <p:nvPr/>
          </p:nvGrpSpPr>
          <p:grpSpPr>
            <a:xfrm>
              <a:off x="527617" y="1425662"/>
              <a:ext cx="1661709" cy="1596276"/>
              <a:chOff x="3170802" y="2860501"/>
              <a:chExt cx="2723855" cy="2723855"/>
            </a:xfrm>
          </p:grpSpPr>
          <p:pic>
            <p:nvPicPr>
              <p:cNvPr id="33" name="그래픽 32" descr="스마트폰">
                <a:extLst>
                  <a:ext uri="{FF2B5EF4-FFF2-40B4-BE49-F238E27FC236}">
                    <a16:creationId xmlns:a16="http://schemas.microsoft.com/office/drawing/2014/main" id="{DE989989-18B7-402E-BDF7-AEAA92A669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3170802" y="2860501"/>
                <a:ext cx="2723855" cy="2723855"/>
              </a:xfrm>
              <a:prstGeom prst="rect">
                <a:avLst/>
              </a:prstGeom>
            </p:spPr>
          </p:pic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57F54D46-18A5-41F8-B9F4-6D9ABDE275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9871" b="90939" l="5346" r="89915">
                            <a14:foregroundMark x1="43135" y1="89968" x2="49332" y2="91100"/>
                            <a14:foregroundMark x1="49332" y1="91100" x2="50790" y2="89806"/>
                            <a14:foregroundMark x1="11057" y1="25566" x2="6804" y2="31877"/>
                            <a14:foregroundMark x1="6804" y1="31877" x2="6415" y2="34077"/>
                            <a14:foregroundMark x1="5856" y1="41424" x2="10571" y2="53398"/>
                            <a14:backgroundMark x1="5589" y1="33981" x2="5225" y2="39482"/>
                            <a14:backgroundMark x1="5711" y1="38997" x2="5711" y2="41424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4025287" y="3984278"/>
                <a:ext cx="1075172" cy="807358"/>
              </a:xfrm>
              <a:prstGeom prst="rect">
                <a:avLst/>
              </a:prstGeom>
            </p:spPr>
          </p:pic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C29CF4C-22F3-4F90-9C83-31F53FB84298}"/>
                  </a:ext>
                </a:extLst>
              </p:cNvPr>
              <p:cNvSpPr txBox="1"/>
              <p:nvPr/>
            </p:nvSpPr>
            <p:spPr>
              <a:xfrm>
                <a:off x="3389298" y="3459093"/>
                <a:ext cx="2286860" cy="5251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dirty="0"/>
                  <a:t>BBB</a:t>
                </a:r>
                <a:endParaRPr lang="ko-KR" altLang="en-US" sz="1400" dirty="0"/>
              </a:p>
            </p:txBody>
          </p:sp>
        </p:grpSp>
        <p:pic>
          <p:nvPicPr>
            <p:cNvPr id="41" name="그래픽 40" descr="표">
              <a:extLst>
                <a:ext uri="{FF2B5EF4-FFF2-40B4-BE49-F238E27FC236}">
                  <a16:creationId xmlns:a16="http://schemas.microsoft.com/office/drawing/2014/main" id="{61F4F3FC-D8A4-4A01-8940-D3A93F9EC40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346812" y="3372734"/>
              <a:ext cx="2107238" cy="2107238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9854FAAC-B46A-4CDC-BD9E-235977BE59BC}"/>
                </a:ext>
              </a:extLst>
            </p:cNvPr>
            <p:cNvSpPr txBox="1"/>
            <p:nvPr/>
          </p:nvSpPr>
          <p:spPr>
            <a:xfrm>
              <a:off x="900774" y="5063006"/>
              <a:ext cx="9993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err="1"/>
                <a:t>BookBox</a:t>
              </a:r>
              <a:endParaRPr lang="ko-KR" altLang="en-US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56690D1-667C-47EC-A2E0-6CAC7EB077E4}"/>
                </a:ext>
              </a:extLst>
            </p:cNvPr>
            <p:cNvSpPr txBox="1"/>
            <p:nvPr/>
          </p:nvSpPr>
          <p:spPr>
            <a:xfrm>
              <a:off x="1077784" y="2955768"/>
              <a:ext cx="5613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App</a:t>
              </a:r>
              <a:endParaRPr lang="ko-KR" altLang="en-US" dirty="0"/>
            </a:p>
          </p:txBody>
        </p:sp>
      </p:grp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442311B1-F3DB-4E5A-A944-08790912596F}"/>
              </a:ext>
            </a:extLst>
          </p:cNvPr>
          <p:cNvSpPr/>
          <p:nvPr/>
        </p:nvSpPr>
        <p:spPr>
          <a:xfrm>
            <a:off x="534667" y="1270452"/>
            <a:ext cx="2539659" cy="4831786"/>
          </a:xfrm>
          <a:prstGeom prst="round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9442910-E9A6-4D58-8F8B-883FA8AF438D}"/>
              </a:ext>
            </a:extLst>
          </p:cNvPr>
          <p:cNvSpPr txBox="1"/>
          <p:nvPr/>
        </p:nvSpPr>
        <p:spPr>
          <a:xfrm>
            <a:off x="854364" y="1020727"/>
            <a:ext cx="1900264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2400" dirty="0" err="1">
                <a:solidFill>
                  <a:schemeClr val="accent6">
                    <a:lumMod val="50000"/>
                  </a:schemeClr>
                </a:solidFill>
              </a:rPr>
              <a:t>BookBoxBook</a:t>
            </a:r>
            <a:endParaRPr lang="ko-KR" altLang="en-US" sz="24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4B36949-2A5A-4A4E-94E4-42FC95503C29}"/>
              </a:ext>
            </a:extLst>
          </p:cNvPr>
          <p:cNvSpPr txBox="1"/>
          <p:nvPr/>
        </p:nvSpPr>
        <p:spPr>
          <a:xfrm>
            <a:off x="3993093" y="1760622"/>
            <a:ext cx="23321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1. Register Book</a:t>
            </a:r>
            <a:endParaRPr lang="ko-KR" altLang="en-US" sz="2400" dirty="0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EDD97915-8DE8-42AF-BC2C-EFC2723D5BD2}"/>
              </a:ext>
            </a:extLst>
          </p:cNvPr>
          <p:cNvSpPr/>
          <p:nvPr/>
        </p:nvSpPr>
        <p:spPr>
          <a:xfrm>
            <a:off x="939963" y="1479530"/>
            <a:ext cx="1661709" cy="2134043"/>
          </a:xfrm>
          <a:prstGeom prst="ellipse">
            <a:avLst/>
          </a:prstGeom>
          <a:solidFill>
            <a:schemeClr val="accent6">
              <a:lumMod val="60000"/>
              <a:lumOff val="40000"/>
              <a:alpha val="2784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1B2E68E-8806-4B26-A348-F70DE2BE4F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9331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직선 연결선 18"/>
          <p:cNvCxnSpPr>
            <a:cxnSpLocks/>
          </p:cNvCxnSpPr>
          <p:nvPr/>
        </p:nvCxnSpPr>
        <p:spPr>
          <a:xfrm>
            <a:off x="271817" y="755755"/>
            <a:ext cx="3123474" cy="0"/>
          </a:xfrm>
          <a:prstGeom prst="line">
            <a:avLst/>
          </a:prstGeom>
          <a:ln w="28575">
            <a:solidFill>
              <a:srgbClr val="FFB17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oogle Shape;203;p28">
            <a:extLst>
              <a:ext uri="{FF2B5EF4-FFF2-40B4-BE49-F238E27FC236}">
                <a16:creationId xmlns:a16="http://schemas.microsoft.com/office/drawing/2014/main" id="{F16816FC-7BF6-4F39-B9A1-C88B7079E806}"/>
              </a:ext>
            </a:extLst>
          </p:cNvPr>
          <p:cNvSpPr txBox="1"/>
          <p:nvPr/>
        </p:nvSpPr>
        <p:spPr>
          <a:xfrm>
            <a:off x="271817" y="192751"/>
            <a:ext cx="3305396" cy="820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381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000"/>
            </a:pPr>
            <a:r>
              <a:rPr lang="en-US" sz="3000" b="1" i="0" u="none" strike="noStrike" cap="none" dirty="0">
                <a:solidFill>
                  <a:schemeClr val="accent6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gun Gothic"/>
                <a:sym typeface="Malgun Gothic"/>
              </a:rPr>
              <a:t> </a:t>
            </a:r>
            <a:r>
              <a:rPr lang="en-US" sz="3000" b="1" i="0" u="none" strike="noStrike" cap="none" dirty="0" err="1">
                <a:solidFill>
                  <a:schemeClr val="accent6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gun Gothic"/>
                <a:sym typeface="Malgun Gothic"/>
              </a:rPr>
              <a:t>BookBoxBook</a:t>
            </a:r>
            <a:endParaRPr lang="en-US" sz="3000" b="0" i="0" u="none" strike="noStrike" cap="none" dirty="0">
              <a:solidFill>
                <a:schemeClr val="accent6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chemeClr val="accent6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Malgun Gothic"/>
              <a:sym typeface="Malgun Gothic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071A726B-9028-4130-B480-0A3963464BE9}"/>
              </a:ext>
            </a:extLst>
          </p:cNvPr>
          <p:cNvCxnSpPr>
            <a:cxnSpLocks/>
          </p:cNvCxnSpPr>
          <p:nvPr/>
        </p:nvCxnSpPr>
        <p:spPr>
          <a:xfrm flipH="1">
            <a:off x="2609728" y="2287780"/>
            <a:ext cx="4513712" cy="4015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948E33EF-001E-4676-88BA-65C6501A722D}"/>
              </a:ext>
            </a:extLst>
          </p:cNvPr>
          <p:cNvGrpSpPr/>
          <p:nvPr/>
        </p:nvGrpSpPr>
        <p:grpSpPr>
          <a:xfrm>
            <a:off x="7244016" y="1848903"/>
            <a:ext cx="1093030" cy="1273701"/>
            <a:chOff x="803098" y="3963382"/>
            <a:chExt cx="1093030" cy="1273701"/>
          </a:xfrm>
        </p:grpSpPr>
        <p:pic>
          <p:nvPicPr>
            <p:cNvPr id="28" name="그래픽 27" descr="사용자">
              <a:extLst>
                <a:ext uri="{FF2B5EF4-FFF2-40B4-BE49-F238E27FC236}">
                  <a16:creationId xmlns:a16="http://schemas.microsoft.com/office/drawing/2014/main" id="{358ABD9E-8449-4F7C-8196-BBDE37AA91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03098" y="3963382"/>
              <a:ext cx="1031358" cy="1031358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BF96B66-BF87-4F55-A1DE-A099AF72623D}"/>
                </a:ext>
              </a:extLst>
            </p:cNvPr>
            <p:cNvSpPr txBox="1"/>
            <p:nvPr/>
          </p:nvSpPr>
          <p:spPr>
            <a:xfrm>
              <a:off x="981728" y="4867751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seller</a:t>
              </a:r>
              <a:endParaRPr lang="ko-KR" altLang="en-US" dirty="0"/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BACF3E45-6B4D-4070-9041-BD3FDADE3FCF}"/>
              </a:ext>
            </a:extLst>
          </p:cNvPr>
          <p:cNvGrpSpPr/>
          <p:nvPr/>
        </p:nvGrpSpPr>
        <p:grpSpPr>
          <a:xfrm>
            <a:off x="7274852" y="4107206"/>
            <a:ext cx="1093030" cy="1273701"/>
            <a:chOff x="803098" y="3963382"/>
            <a:chExt cx="1093030" cy="1273701"/>
          </a:xfrm>
        </p:grpSpPr>
        <p:pic>
          <p:nvPicPr>
            <p:cNvPr id="31" name="그래픽 30" descr="사용자">
              <a:extLst>
                <a:ext uri="{FF2B5EF4-FFF2-40B4-BE49-F238E27FC236}">
                  <a16:creationId xmlns:a16="http://schemas.microsoft.com/office/drawing/2014/main" id="{BE3378AE-D767-4751-A921-BA4FA13DB49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03098" y="3963382"/>
              <a:ext cx="1031358" cy="1031358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0BF7110-FE4D-4732-919C-3297933E2BBD}"/>
                </a:ext>
              </a:extLst>
            </p:cNvPr>
            <p:cNvSpPr txBox="1"/>
            <p:nvPr/>
          </p:nvSpPr>
          <p:spPr>
            <a:xfrm>
              <a:off x="981728" y="4867751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buyer</a:t>
              </a:r>
              <a:endParaRPr lang="ko-KR" altLang="en-US" dirty="0"/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4BE57B21-007E-4F06-937B-002326137EFD}"/>
              </a:ext>
            </a:extLst>
          </p:cNvPr>
          <p:cNvGrpSpPr/>
          <p:nvPr/>
        </p:nvGrpSpPr>
        <p:grpSpPr>
          <a:xfrm>
            <a:off x="779935" y="1669363"/>
            <a:ext cx="2107238" cy="4054310"/>
            <a:chOff x="346812" y="1425662"/>
            <a:chExt cx="2107238" cy="4054310"/>
          </a:xfrm>
        </p:grpSpPr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78F765F8-D901-46B2-B579-92853E08EFA7}"/>
                </a:ext>
              </a:extLst>
            </p:cNvPr>
            <p:cNvGrpSpPr/>
            <p:nvPr/>
          </p:nvGrpSpPr>
          <p:grpSpPr>
            <a:xfrm>
              <a:off x="527617" y="1425662"/>
              <a:ext cx="1661709" cy="1596276"/>
              <a:chOff x="3170802" y="2860501"/>
              <a:chExt cx="2723855" cy="2723855"/>
            </a:xfrm>
          </p:grpSpPr>
          <p:pic>
            <p:nvPicPr>
              <p:cNvPr id="33" name="그래픽 32" descr="스마트폰">
                <a:extLst>
                  <a:ext uri="{FF2B5EF4-FFF2-40B4-BE49-F238E27FC236}">
                    <a16:creationId xmlns:a16="http://schemas.microsoft.com/office/drawing/2014/main" id="{DE989989-18B7-402E-BDF7-AEAA92A669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3170802" y="2860501"/>
                <a:ext cx="2723855" cy="2723855"/>
              </a:xfrm>
              <a:prstGeom prst="rect">
                <a:avLst/>
              </a:prstGeom>
            </p:spPr>
          </p:pic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57F54D46-18A5-41F8-B9F4-6D9ABDE275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9871" b="90939" l="5346" r="89915">
                            <a14:foregroundMark x1="43135" y1="89968" x2="49332" y2="91100"/>
                            <a14:foregroundMark x1="49332" y1="91100" x2="50790" y2="89806"/>
                            <a14:foregroundMark x1="11057" y1="25566" x2="6804" y2="31877"/>
                            <a14:foregroundMark x1="6804" y1="31877" x2="6415" y2="34077"/>
                            <a14:foregroundMark x1="5856" y1="41424" x2="10571" y2="53398"/>
                            <a14:backgroundMark x1="5589" y1="33981" x2="5225" y2="39482"/>
                            <a14:backgroundMark x1="5711" y1="38997" x2="5711" y2="41424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4025287" y="3984278"/>
                <a:ext cx="1075172" cy="807358"/>
              </a:xfrm>
              <a:prstGeom prst="rect">
                <a:avLst/>
              </a:prstGeom>
            </p:spPr>
          </p:pic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C29CF4C-22F3-4F90-9C83-31F53FB84298}"/>
                  </a:ext>
                </a:extLst>
              </p:cNvPr>
              <p:cNvSpPr txBox="1"/>
              <p:nvPr/>
            </p:nvSpPr>
            <p:spPr>
              <a:xfrm>
                <a:off x="3389298" y="3459093"/>
                <a:ext cx="2286860" cy="5251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dirty="0"/>
                  <a:t>BBB</a:t>
                </a:r>
                <a:endParaRPr lang="ko-KR" altLang="en-US" sz="1400" dirty="0"/>
              </a:p>
            </p:txBody>
          </p:sp>
        </p:grpSp>
        <p:pic>
          <p:nvPicPr>
            <p:cNvPr id="41" name="그래픽 40" descr="표">
              <a:extLst>
                <a:ext uri="{FF2B5EF4-FFF2-40B4-BE49-F238E27FC236}">
                  <a16:creationId xmlns:a16="http://schemas.microsoft.com/office/drawing/2014/main" id="{61F4F3FC-D8A4-4A01-8940-D3A93F9EC40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346812" y="3372734"/>
              <a:ext cx="2107238" cy="2107238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9854FAAC-B46A-4CDC-BD9E-235977BE59BC}"/>
                </a:ext>
              </a:extLst>
            </p:cNvPr>
            <p:cNvSpPr txBox="1"/>
            <p:nvPr/>
          </p:nvSpPr>
          <p:spPr>
            <a:xfrm>
              <a:off x="900774" y="5063006"/>
              <a:ext cx="9993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err="1"/>
                <a:t>BookBox</a:t>
              </a:r>
              <a:endParaRPr lang="ko-KR" altLang="en-US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56690D1-667C-47EC-A2E0-6CAC7EB077E4}"/>
                </a:ext>
              </a:extLst>
            </p:cNvPr>
            <p:cNvSpPr txBox="1"/>
            <p:nvPr/>
          </p:nvSpPr>
          <p:spPr>
            <a:xfrm>
              <a:off x="1077784" y="2955768"/>
              <a:ext cx="5613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App</a:t>
              </a:r>
              <a:endParaRPr lang="ko-KR" altLang="en-US" dirty="0"/>
            </a:p>
          </p:txBody>
        </p:sp>
      </p:grp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442311B1-F3DB-4E5A-A944-08790912596F}"/>
              </a:ext>
            </a:extLst>
          </p:cNvPr>
          <p:cNvSpPr/>
          <p:nvPr/>
        </p:nvSpPr>
        <p:spPr>
          <a:xfrm>
            <a:off x="534667" y="1270452"/>
            <a:ext cx="2539659" cy="4831786"/>
          </a:xfrm>
          <a:prstGeom prst="round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9442910-E9A6-4D58-8F8B-883FA8AF438D}"/>
              </a:ext>
            </a:extLst>
          </p:cNvPr>
          <p:cNvSpPr txBox="1"/>
          <p:nvPr/>
        </p:nvSpPr>
        <p:spPr>
          <a:xfrm>
            <a:off x="854364" y="1020727"/>
            <a:ext cx="1900264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2400" dirty="0" err="1">
                <a:solidFill>
                  <a:schemeClr val="accent6">
                    <a:lumMod val="50000"/>
                  </a:schemeClr>
                </a:solidFill>
              </a:rPr>
              <a:t>BookBoxBook</a:t>
            </a:r>
            <a:endParaRPr lang="ko-KR" altLang="en-US" sz="24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4B36949-2A5A-4A4E-94E4-42FC95503C29}"/>
              </a:ext>
            </a:extLst>
          </p:cNvPr>
          <p:cNvSpPr txBox="1"/>
          <p:nvPr/>
        </p:nvSpPr>
        <p:spPr>
          <a:xfrm>
            <a:off x="4097826" y="1912198"/>
            <a:ext cx="23321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1. Register Book</a:t>
            </a:r>
            <a:endParaRPr lang="ko-KR" altLang="en-US" sz="1400" dirty="0"/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C366E869-DB06-4DC1-B207-0ECD465B8C56}"/>
              </a:ext>
            </a:extLst>
          </p:cNvPr>
          <p:cNvCxnSpPr>
            <a:cxnSpLocks/>
          </p:cNvCxnSpPr>
          <p:nvPr/>
        </p:nvCxnSpPr>
        <p:spPr>
          <a:xfrm flipH="1" flipV="1">
            <a:off x="2609728" y="2599649"/>
            <a:ext cx="4634288" cy="1930416"/>
          </a:xfrm>
          <a:prstGeom prst="straightConnector1">
            <a:avLst/>
          </a:prstGeom>
          <a:ln w="76200">
            <a:solidFill>
              <a:srgbClr val="FFB17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F04DC365-41A2-4998-8C14-7F6F3BA0869F}"/>
              </a:ext>
            </a:extLst>
          </p:cNvPr>
          <p:cNvSpPr txBox="1"/>
          <p:nvPr/>
        </p:nvSpPr>
        <p:spPr>
          <a:xfrm rot="1311987">
            <a:off x="3700507" y="3605201"/>
            <a:ext cx="23321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2. Purchase Book</a:t>
            </a:r>
            <a:endParaRPr lang="ko-KR" altLang="en-US" sz="2400" dirty="0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CB5C55D8-2060-45C9-884A-86520A537328}"/>
              </a:ext>
            </a:extLst>
          </p:cNvPr>
          <p:cNvSpPr/>
          <p:nvPr/>
        </p:nvSpPr>
        <p:spPr>
          <a:xfrm>
            <a:off x="939963" y="1479530"/>
            <a:ext cx="1661709" cy="2134043"/>
          </a:xfrm>
          <a:prstGeom prst="ellipse">
            <a:avLst/>
          </a:prstGeom>
          <a:solidFill>
            <a:schemeClr val="accent6">
              <a:lumMod val="60000"/>
              <a:lumOff val="40000"/>
              <a:alpha val="2784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8480E68-4D59-4D83-9139-EA05441D5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7029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직선 연결선 18"/>
          <p:cNvCxnSpPr>
            <a:cxnSpLocks/>
          </p:cNvCxnSpPr>
          <p:nvPr/>
        </p:nvCxnSpPr>
        <p:spPr>
          <a:xfrm>
            <a:off x="271817" y="755755"/>
            <a:ext cx="3123474" cy="0"/>
          </a:xfrm>
          <a:prstGeom prst="line">
            <a:avLst/>
          </a:prstGeom>
          <a:ln w="28575">
            <a:solidFill>
              <a:srgbClr val="FFB17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oogle Shape;203;p28">
            <a:extLst>
              <a:ext uri="{FF2B5EF4-FFF2-40B4-BE49-F238E27FC236}">
                <a16:creationId xmlns:a16="http://schemas.microsoft.com/office/drawing/2014/main" id="{F16816FC-7BF6-4F39-B9A1-C88B7079E806}"/>
              </a:ext>
            </a:extLst>
          </p:cNvPr>
          <p:cNvSpPr txBox="1"/>
          <p:nvPr/>
        </p:nvSpPr>
        <p:spPr>
          <a:xfrm>
            <a:off x="271817" y="192751"/>
            <a:ext cx="3305396" cy="820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381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000"/>
            </a:pPr>
            <a:r>
              <a:rPr lang="en-US" sz="3000" b="1" i="0" u="none" strike="noStrike" cap="none" dirty="0">
                <a:solidFill>
                  <a:schemeClr val="accent6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gun Gothic"/>
                <a:sym typeface="Malgun Gothic"/>
              </a:rPr>
              <a:t> </a:t>
            </a:r>
            <a:r>
              <a:rPr lang="en-US" sz="3000" b="1" i="0" u="none" strike="noStrike" cap="none" dirty="0" err="1">
                <a:solidFill>
                  <a:schemeClr val="accent6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gun Gothic"/>
                <a:sym typeface="Malgun Gothic"/>
              </a:rPr>
              <a:t>BookBoxBook</a:t>
            </a:r>
            <a:endParaRPr lang="en-US" sz="3000" b="0" i="0" u="none" strike="noStrike" cap="none" dirty="0">
              <a:solidFill>
                <a:schemeClr val="accent6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chemeClr val="accent6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Malgun Gothic"/>
              <a:sym typeface="Malgun Gothic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071A726B-9028-4130-B480-0A3963464BE9}"/>
              </a:ext>
            </a:extLst>
          </p:cNvPr>
          <p:cNvCxnSpPr>
            <a:cxnSpLocks/>
          </p:cNvCxnSpPr>
          <p:nvPr/>
        </p:nvCxnSpPr>
        <p:spPr>
          <a:xfrm flipH="1">
            <a:off x="2609728" y="2287780"/>
            <a:ext cx="4513712" cy="4015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948E33EF-001E-4676-88BA-65C6501A722D}"/>
              </a:ext>
            </a:extLst>
          </p:cNvPr>
          <p:cNvGrpSpPr/>
          <p:nvPr/>
        </p:nvGrpSpPr>
        <p:grpSpPr>
          <a:xfrm>
            <a:off x="7244016" y="1848903"/>
            <a:ext cx="1093030" cy="1273701"/>
            <a:chOff x="803098" y="3963382"/>
            <a:chExt cx="1093030" cy="1273701"/>
          </a:xfrm>
        </p:grpSpPr>
        <p:pic>
          <p:nvPicPr>
            <p:cNvPr id="28" name="그래픽 27" descr="사용자">
              <a:extLst>
                <a:ext uri="{FF2B5EF4-FFF2-40B4-BE49-F238E27FC236}">
                  <a16:creationId xmlns:a16="http://schemas.microsoft.com/office/drawing/2014/main" id="{358ABD9E-8449-4F7C-8196-BBDE37AA91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03098" y="3963382"/>
              <a:ext cx="1031358" cy="1031358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BF96B66-BF87-4F55-A1DE-A099AF72623D}"/>
                </a:ext>
              </a:extLst>
            </p:cNvPr>
            <p:cNvSpPr txBox="1"/>
            <p:nvPr/>
          </p:nvSpPr>
          <p:spPr>
            <a:xfrm>
              <a:off x="981728" y="4867751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seller</a:t>
              </a:r>
              <a:endParaRPr lang="ko-KR" altLang="en-US" dirty="0"/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BACF3E45-6B4D-4070-9041-BD3FDADE3FCF}"/>
              </a:ext>
            </a:extLst>
          </p:cNvPr>
          <p:cNvGrpSpPr/>
          <p:nvPr/>
        </p:nvGrpSpPr>
        <p:grpSpPr>
          <a:xfrm>
            <a:off x="7274852" y="4107206"/>
            <a:ext cx="1093030" cy="1273701"/>
            <a:chOff x="803098" y="3963382"/>
            <a:chExt cx="1093030" cy="1273701"/>
          </a:xfrm>
        </p:grpSpPr>
        <p:pic>
          <p:nvPicPr>
            <p:cNvPr id="31" name="그래픽 30" descr="사용자">
              <a:extLst>
                <a:ext uri="{FF2B5EF4-FFF2-40B4-BE49-F238E27FC236}">
                  <a16:creationId xmlns:a16="http://schemas.microsoft.com/office/drawing/2014/main" id="{BE3378AE-D767-4751-A921-BA4FA13DB49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03098" y="3963382"/>
              <a:ext cx="1031358" cy="1031358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0BF7110-FE4D-4732-919C-3297933E2BBD}"/>
                </a:ext>
              </a:extLst>
            </p:cNvPr>
            <p:cNvSpPr txBox="1"/>
            <p:nvPr/>
          </p:nvSpPr>
          <p:spPr>
            <a:xfrm>
              <a:off x="981728" y="4867751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buyer</a:t>
              </a:r>
              <a:endParaRPr lang="ko-KR" altLang="en-US" dirty="0"/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4BE57B21-007E-4F06-937B-002326137EFD}"/>
              </a:ext>
            </a:extLst>
          </p:cNvPr>
          <p:cNvGrpSpPr/>
          <p:nvPr/>
        </p:nvGrpSpPr>
        <p:grpSpPr>
          <a:xfrm>
            <a:off x="779935" y="1669363"/>
            <a:ext cx="2107238" cy="4054310"/>
            <a:chOff x="346812" y="1425662"/>
            <a:chExt cx="2107238" cy="4054310"/>
          </a:xfrm>
        </p:grpSpPr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78F765F8-D901-46B2-B579-92853E08EFA7}"/>
                </a:ext>
              </a:extLst>
            </p:cNvPr>
            <p:cNvGrpSpPr/>
            <p:nvPr/>
          </p:nvGrpSpPr>
          <p:grpSpPr>
            <a:xfrm>
              <a:off x="527617" y="1425662"/>
              <a:ext cx="1661709" cy="1596276"/>
              <a:chOff x="3170802" y="2860501"/>
              <a:chExt cx="2723855" cy="2723855"/>
            </a:xfrm>
          </p:grpSpPr>
          <p:pic>
            <p:nvPicPr>
              <p:cNvPr id="33" name="그래픽 32" descr="스마트폰">
                <a:extLst>
                  <a:ext uri="{FF2B5EF4-FFF2-40B4-BE49-F238E27FC236}">
                    <a16:creationId xmlns:a16="http://schemas.microsoft.com/office/drawing/2014/main" id="{DE989989-18B7-402E-BDF7-AEAA92A669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3170802" y="2860501"/>
                <a:ext cx="2723855" cy="2723855"/>
              </a:xfrm>
              <a:prstGeom prst="rect">
                <a:avLst/>
              </a:prstGeom>
            </p:spPr>
          </p:pic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57F54D46-18A5-41F8-B9F4-6D9ABDE275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9871" b="90939" l="5346" r="89915">
                            <a14:foregroundMark x1="43135" y1="89968" x2="49332" y2="91100"/>
                            <a14:foregroundMark x1="49332" y1="91100" x2="50790" y2="89806"/>
                            <a14:foregroundMark x1="11057" y1="25566" x2="6804" y2="31877"/>
                            <a14:foregroundMark x1="6804" y1="31877" x2="6415" y2="34077"/>
                            <a14:foregroundMark x1="5856" y1="41424" x2="10571" y2="53398"/>
                            <a14:backgroundMark x1="5589" y1="33981" x2="5225" y2="39482"/>
                            <a14:backgroundMark x1="5711" y1="38997" x2="5711" y2="41424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4025287" y="3984278"/>
                <a:ext cx="1075172" cy="807358"/>
              </a:xfrm>
              <a:prstGeom prst="rect">
                <a:avLst/>
              </a:prstGeom>
            </p:spPr>
          </p:pic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C29CF4C-22F3-4F90-9C83-31F53FB84298}"/>
                  </a:ext>
                </a:extLst>
              </p:cNvPr>
              <p:cNvSpPr txBox="1"/>
              <p:nvPr/>
            </p:nvSpPr>
            <p:spPr>
              <a:xfrm>
                <a:off x="3389298" y="3459093"/>
                <a:ext cx="2286860" cy="5251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dirty="0"/>
                  <a:t>BBB</a:t>
                </a:r>
                <a:endParaRPr lang="ko-KR" altLang="en-US" sz="1400" dirty="0"/>
              </a:p>
            </p:txBody>
          </p:sp>
        </p:grpSp>
        <p:pic>
          <p:nvPicPr>
            <p:cNvPr id="41" name="그래픽 40" descr="표">
              <a:extLst>
                <a:ext uri="{FF2B5EF4-FFF2-40B4-BE49-F238E27FC236}">
                  <a16:creationId xmlns:a16="http://schemas.microsoft.com/office/drawing/2014/main" id="{61F4F3FC-D8A4-4A01-8940-D3A93F9EC40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346812" y="3372734"/>
              <a:ext cx="2107238" cy="2107238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9854FAAC-B46A-4CDC-BD9E-235977BE59BC}"/>
                </a:ext>
              </a:extLst>
            </p:cNvPr>
            <p:cNvSpPr txBox="1"/>
            <p:nvPr/>
          </p:nvSpPr>
          <p:spPr>
            <a:xfrm>
              <a:off x="900774" y="5063006"/>
              <a:ext cx="9993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err="1"/>
                <a:t>BookBox</a:t>
              </a:r>
              <a:endParaRPr lang="ko-KR" altLang="en-US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56690D1-667C-47EC-A2E0-6CAC7EB077E4}"/>
                </a:ext>
              </a:extLst>
            </p:cNvPr>
            <p:cNvSpPr txBox="1"/>
            <p:nvPr/>
          </p:nvSpPr>
          <p:spPr>
            <a:xfrm>
              <a:off x="1077784" y="2955768"/>
              <a:ext cx="5613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App</a:t>
              </a:r>
              <a:endParaRPr lang="ko-KR" altLang="en-US" dirty="0"/>
            </a:p>
          </p:txBody>
        </p:sp>
      </p:grp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442311B1-F3DB-4E5A-A944-08790912596F}"/>
              </a:ext>
            </a:extLst>
          </p:cNvPr>
          <p:cNvSpPr/>
          <p:nvPr/>
        </p:nvSpPr>
        <p:spPr>
          <a:xfrm>
            <a:off x="534667" y="1270452"/>
            <a:ext cx="2539659" cy="4831786"/>
          </a:xfrm>
          <a:prstGeom prst="round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9442910-E9A6-4D58-8F8B-883FA8AF438D}"/>
              </a:ext>
            </a:extLst>
          </p:cNvPr>
          <p:cNvSpPr txBox="1"/>
          <p:nvPr/>
        </p:nvSpPr>
        <p:spPr>
          <a:xfrm>
            <a:off x="854364" y="1020727"/>
            <a:ext cx="1900264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2400" dirty="0" err="1">
                <a:solidFill>
                  <a:schemeClr val="accent6">
                    <a:lumMod val="50000"/>
                  </a:schemeClr>
                </a:solidFill>
              </a:rPr>
              <a:t>BookBoxBook</a:t>
            </a:r>
            <a:endParaRPr lang="ko-KR" altLang="en-US" sz="24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4B36949-2A5A-4A4E-94E4-42FC95503C29}"/>
              </a:ext>
            </a:extLst>
          </p:cNvPr>
          <p:cNvSpPr txBox="1"/>
          <p:nvPr/>
        </p:nvSpPr>
        <p:spPr>
          <a:xfrm>
            <a:off x="4097826" y="1912198"/>
            <a:ext cx="23321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1. Register Book</a:t>
            </a:r>
            <a:endParaRPr lang="ko-KR" altLang="en-US" sz="1400" dirty="0"/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C366E869-DB06-4DC1-B207-0ECD465B8C56}"/>
              </a:ext>
            </a:extLst>
          </p:cNvPr>
          <p:cNvCxnSpPr>
            <a:cxnSpLocks/>
          </p:cNvCxnSpPr>
          <p:nvPr/>
        </p:nvCxnSpPr>
        <p:spPr>
          <a:xfrm flipH="1" flipV="1">
            <a:off x="2609728" y="2599649"/>
            <a:ext cx="4634288" cy="193041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F04DC365-41A2-4998-8C14-7F6F3BA0869F}"/>
              </a:ext>
            </a:extLst>
          </p:cNvPr>
          <p:cNvSpPr txBox="1"/>
          <p:nvPr/>
        </p:nvSpPr>
        <p:spPr>
          <a:xfrm rot="1311987">
            <a:off x="3947385" y="3726490"/>
            <a:ext cx="23321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2. Purchase Book</a:t>
            </a:r>
            <a:endParaRPr lang="ko-KR" altLang="en-US" sz="14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DDC84E1-4C4B-488A-BEDE-F444DCA04F9F}"/>
              </a:ext>
            </a:extLst>
          </p:cNvPr>
          <p:cNvSpPr txBox="1"/>
          <p:nvPr/>
        </p:nvSpPr>
        <p:spPr>
          <a:xfrm>
            <a:off x="4131577" y="2625727"/>
            <a:ext cx="30231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3. Reserve </a:t>
            </a:r>
            <a:r>
              <a:rPr lang="en-US" altLang="ko-KR" sz="2400" dirty="0" err="1"/>
              <a:t>BookBox</a:t>
            </a:r>
            <a:endParaRPr lang="ko-KR" altLang="en-US" sz="2400" dirty="0"/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EE9E8995-5CB7-4DF3-9747-75C66217D566}"/>
              </a:ext>
            </a:extLst>
          </p:cNvPr>
          <p:cNvCxnSpPr>
            <a:cxnSpLocks/>
          </p:cNvCxnSpPr>
          <p:nvPr/>
        </p:nvCxnSpPr>
        <p:spPr>
          <a:xfrm flipH="1">
            <a:off x="2622449" y="2584847"/>
            <a:ext cx="4513712" cy="14802"/>
          </a:xfrm>
          <a:prstGeom prst="straightConnector1">
            <a:avLst/>
          </a:prstGeom>
          <a:ln w="76200">
            <a:solidFill>
              <a:srgbClr val="FFB17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타원 36">
            <a:extLst>
              <a:ext uri="{FF2B5EF4-FFF2-40B4-BE49-F238E27FC236}">
                <a16:creationId xmlns:a16="http://schemas.microsoft.com/office/drawing/2014/main" id="{AE02F282-EEF9-456A-8074-8002A346DA07}"/>
              </a:ext>
            </a:extLst>
          </p:cNvPr>
          <p:cNvSpPr/>
          <p:nvPr/>
        </p:nvSpPr>
        <p:spPr>
          <a:xfrm>
            <a:off x="939963" y="1479530"/>
            <a:ext cx="1661709" cy="2134043"/>
          </a:xfrm>
          <a:prstGeom prst="ellipse">
            <a:avLst/>
          </a:prstGeom>
          <a:solidFill>
            <a:schemeClr val="accent6">
              <a:lumMod val="60000"/>
              <a:lumOff val="40000"/>
              <a:alpha val="2784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C40C02F-B0A0-4783-901B-068815B20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4911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직선 연결선 18"/>
          <p:cNvCxnSpPr>
            <a:cxnSpLocks/>
          </p:cNvCxnSpPr>
          <p:nvPr/>
        </p:nvCxnSpPr>
        <p:spPr>
          <a:xfrm>
            <a:off x="271817" y="755755"/>
            <a:ext cx="3123474" cy="0"/>
          </a:xfrm>
          <a:prstGeom prst="line">
            <a:avLst/>
          </a:prstGeom>
          <a:ln w="28575">
            <a:solidFill>
              <a:srgbClr val="FFB17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oogle Shape;203;p28">
            <a:extLst>
              <a:ext uri="{FF2B5EF4-FFF2-40B4-BE49-F238E27FC236}">
                <a16:creationId xmlns:a16="http://schemas.microsoft.com/office/drawing/2014/main" id="{F16816FC-7BF6-4F39-B9A1-C88B7079E806}"/>
              </a:ext>
            </a:extLst>
          </p:cNvPr>
          <p:cNvSpPr txBox="1"/>
          <p:nvPr/>
        </p:nvSpPr>
        <p:spPr>
          <a:xfrm>
            <a:off x="271817" y="192751"/>
            <a:ext cx="3305396" cy="820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381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000"/>
            </a:pPr>
            <a:r>
              <a:rPr lang="en-US" sz="3000" b="1" i="0" u="none" strike="noStrike" cap="none" dirty="0">
                <a:solidFill>
                  <a:schemeClr val="accent6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gun Gothic"/>
                <a:sym typeface="Malgun Gothic"/>
              </a:rPr>
              <a:t> </a:t>
            </a:r>
            <a:r>
              <a:rPr lang="en-US" sz="3000" b="1" i="0" u="none" strike="noStrike" cap="none" dirty="0" err="1">
                <a:solidFill>
                  <a:schemeClr val="accent6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gun Gothic"/>
                <a:sym typeface="Malgun Gothic"/>
              </a:rPr>
              <a:t>BookBoxBook</a:t>
            </a:r>
            <a:endParaRPr lang="en-US" sz="3000" b="0" i="0" u="none" strike="noStrike" cap="none" dirty="0">
              <a:solidFill>
                <a:schemeClr val="accent6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chemeClr val="accent6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Malgun Gothic"/>
              <a:sym typeface="Malgun Gothic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948E33EF-001E-4676-88BA-65C6501A722D}"/>
              </a:ext>
            </a:extLst>
          </p:cNvPr>
          <p:cNvGrpSpPr/>
          <p:nvPr/>
        </p:nvGrpSpPr>
        <p:grpSpPr>
          <a:xfrm>
            <a:off x="7244016" y="1848903"/>
            <a:ext cx="1093030" cy="1273701"/>
            <a:chOff x="803098" y="3963382"/>
            <a:chExt cx="1093030" cy="1273701"/>
          </a:xfrm>
        </p:grpSpPr>
        <p:pic>
          <p:nvPicPr>
            <p:cNvPr id="28" name="그래픽 27" descr="사용자">
              <a:extLst>
                <a:ext uri="{FF2B5EF4-FFF2-40B4-BE49-F238E27FC236}">
                  <a16:creationId xmlns:a16="http://schemas.microsoft.com/office/drawing/2014/main" id="{358ABD9E-8449-4F7C-8196-BBDE37AA91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03098" y="3963382"/>
              <a:ext cx="1031358" cy="1031358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BF96B66-BF87-4F55-A1DE-A099AF72623D}"/>
                </a:ext>
              </a:extLst>
            </p:cNvPr>
            <p:cNvSpPr txBox="1"/>
            <p:nvPr/>
          </p:nvSpPr>
          <p:spPr>
            <a:xfrm>
              <a:off x="981728" y="4867751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seller</a:t>
              </a:r>
              <a:endParaRPr lang="ko-KR" altLang="en-US" dirty="0"/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BACF3E45-6B4D-4070-9041-BD3FDADE3FCF}"/>
              </a:ext>
            </a:extLst>
          </p:cNvPr>
          <p:cNvGrpSpPr/>
          <p:nvPr/>
        </p:nvGrpSpPr>
        <p:grpSpPr>
          <a:xfrm>
            <a:off x="7274852" y="4107206"/>
            <a:ext cx="1093030" cy="1273701"/>
            <a:chOff x="803098" y="3963382"/>
            <a:chExt cx="1093030" cy="1273701"/>
          </a:xfrm>
        </p:grpSpPr>
        <p:pic>
          <p:nvPicPr>
            <p:cNvPr id="31" name="그래픽 30" descr="사용자">
              <a:extLst>
                <a:ext uri="{FF2B5EF4-FFF2-40B4-BE49-F238E27FC236}">
                  <a16:creationId xmlns:a16="http://schemas.microsoft.com/office/drawing/2014/main" id="{BE3378AE-D767-4751-A921-BA4FA13DB49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03098" y="3963382"/>
              <a:ext cx="1031358" cy="1031358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0BF7110-FE4D-4732-919C-3297933E2BBD}"/>
                </a:ext>
              </a:extLst>
            </p:cNvPr>
            <p:cNvSpPr txBox="1"/>
            <p:nvPr/>
          </p:nvSpPr>
          <p:spPr>
            <a:xfrm>
              <a:off x="981728" y="4867751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buyer</a:t>
              </a:r>
              <a:endParaRPr lang="ko-KR" altLang="en-US" dirty="0"/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4BE57B21-007E-4F06-937B-002326137EFD}"/>
              </a:ext>
            </a:extLst>
          </p:cNvPr>
          <p:cNvGrpSpPr/>
          <p:nvPr/>
        </p:nvGrpSpPr>
        <p:grpSpPr>
          <a:xfrm>
            <a:off x="779935" y="1669363"/>
            <a:ext cx="2107238" cy="4054310"/>
            <a:chOff x="346812" y="1425662"/>
            <a:chExt cx="2107238" cy="4054310"/>
          </a:xfrm>
        </p:grpSpPr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78F765F8-D901-46B2-B579-92853E08EFA7}"/>
                </a:ext>
              </a:extLst>
            </p:cNvPr>
            <p:cNvGrpSpPr/>
            <p:nvPr/>
          </p:nvGrpSpPr>
          <p:grpSpPr>
            <a:xfrm>
              <a:off x="527617" y="1425662"/>
              <a:ext cx="1661709" cy="1596276"/>
              <a:chOff x="3170802" y="2860501"/>
              <a:chExt cx="2723855" cy="2723855"/>
            </a:xfrm>
          </p:grpSpPr>
          <p:pic>
            <p:nvPicPr>
              <p:cNvPr id="33" name="그래픽 32" descr="스마트폰">
                <a:extLst>
                  <a:ext uri="{FF2B5EF4-FFF2-40B4-BE49-F238E27FC236}">
                    <a16:creationId xmlns:a16="http://schemas.microsoft.com/office/drawing/2014/main" id="{DE989989-18B7-402E-BDF7-AEAA92A669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3170802" y="2860501"/>
                <a:ext cx="2723855" cy="2723855"/>
              </a:xfrm>
              <a:prstGeom prst="rect">
                <a:avLst/>
              </a:prstGeom>
            </p:spPr>
          </p:pic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57F54D46-18A5-41F8-B9F4-6D9ABDE275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9871" b="90939" l="5346" r="89915">
                            <a14:foregroundMark x1="43135" y1="89968" x2="49332" y2="91100"/>
                            <a14:foregroundMark x1="49332" y1="91100" x2="50790" y2="89806"/>
                            <a14:foregroundMark x1="11057" y1="25566" x2="6804" y2="31877"/>
                            <a14:foregroundMark x1="6804" y1="31877" x2="6415" y2="34077"/>
                            <a14:foregroundMark x1="5856" y1="41424" x2="10571" y2="53398"/>
                            <a14:backgroundMark x1="5589" y1="33981" x2="5225" y2="39482"/>
                            <a14:backgroundMark x1="5711" y1="38997" x2="5711" y2="41424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4025287" y="3984278"/>
                <a:ext cx="1075172" cy="807358"/>
              </a:xfrm>
              <a:prstGeom prst="rect">
                <a:avLst/>
              </a:prstGeom>
            </p:spPr>
          </p:pic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C29CF4C-22F3-4F90-9C83-31F53FB84298}"/>
                  </a:ext>
                </a:extLst>
              </p:cNvPr>
              <p:cNvSpPr txBox="1"/>
              <p:nvPr/>
            </p:nvSpPr>
            <p:spPr>
              <a:xfrm>
                <a:off x="3389298" y="3459093"/>
                <a:ext cx="2286860" cy="5251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dirty="0"/>
                  <a:t>BBB</a:t>
                </a:r>
                <a:endParaRPr lang="ko-KR" altLang="en-US" sz="1400" dirty="0"/>
              </a:p>
            </p:txBody>
          </p:sp>
        </p:grpSp>
        <p:pic>
          <p:nvPicPr>
            <p:cNvPr id="41" name="그래픽 40" descr="표">
              <a:extLst>
                <a:ext uri="{FF2B5EF4-FFF2-40B4-BE49-F238E27FC236}">
                  <a16:creationId xmlns:a16="http://schemas.microsoft.com/office/drawing/2014/main" id="{61F4F3FC-D8A4-4A01-8940-D3A93F9EC40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346812" y="3372734"/>
              <a:ext cx="2107238" cy="2107238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9854FAAC-B46A-4CDC-BD9E-235977BE59BC}"/>
                </a:ext>
              </a:extLst>
            </p:cNvPr>
            <p:cNvSpPr txBox="1"/>
            <p:nvPr/>
          </p:nvSpPr>
          <p:spPr>
            <a:xfrm>
              <a:off x="900774" y="5063006"/>
              <a:ext cx="9993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err="1"/>
                <a:t>BookBox</a:t>
              </a:r>
              <a:endParaRPr lang="ko-KR" altLang="en-US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56690D1-667C-47EC-A2E0-6CAC7EB077E4}"/>
                </a:ext>
              </a:extLst>
            </p:cNvPr>
            <p:cNvSpPr txBox="1"/>
            <p:nvPr/>
          </p:nvSpPr>
          <p:spPr>
            <a:xfrm>
              <a:off x="1077784" y="2955768"/>
              <a:ext cx="5613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App</a:t>
              </a:r>
              <a:endParaRPr lang="ko-KR" altLang="en-US" dirty="0"/>
            </a:p>
          </p:txBody>
        </p:sp>
      </p:grp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442311B1-F3DB-4E5A-A944-08790912596F}"/>
              </a:ext>
            </a:extLst>
          </p:cNvPr>
          <p:cNvSpPr/>
          <p:nvPr/>
        </p:nvSpPr>
        <p:spPr>
          <a:xfrm>
            <a:off x="534667" y="1270452"/>
            <a:ext cx="2539659" cy="4831786"/>
          </a:xfrm>
          <a:prstGeom prst="round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9442910-E9A6-4D58-8F8B-883FA8AF438D}"/>
              </a:ext>
            </a:extLst>
          </p:cNvPr>
          <p:cNvSpPr txBox="1"/>
          <p:nvPr/>
        </p:nvSpPr>
        <p:spPr>
          <a:xfrm>
            <a:off x="854364" y="1020727"/>
            <a:ext cx="1900264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2400" dirty="0" err="1">
                <a:solidFill>
                  <a:schemeClr val="accent6">
                    <a:lumMod val="50000"/>
                  </a:schemeClr>
                </a:solidFill>
              </a:rPr>
              <a:t>BookBoxBook</a:t>
            </a:r>
            <a:endParaRPr lang="ko-KR" altLang="en-US" sz="24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61B11D5-8DB9-4532-BB4B-7F67B2FAFEE0}"/>
              </a:ext>
            </a:extLst>
          </p:cNvPr>
          <p:cNvSpPr txBox="1"/>
          <p:nvPr/>
        </p:nvSpPr>
        <p:spPr>
          <a:xfrm rot="20115963">
            <a:off x="4120580" y="2768853"/>
            <a:ext cx="19459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4. Put a Book </a:t>
            </a:r>
            <a:endParaRPr lang="ko-KR" altLang="en-US" sz="2400" dirty="0"/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72A8F166-5B86-4273-B7E9-F822498D408F}"/>
              </a:ext>
            </a:extLst>
          </p:cNvPr>
          <p:cNvCxnSpPr>
            <a:cxnSpLocks/>
            <a:stCxn id="28" idx="1"/>
          </p:cNvCxnSpPr>
          <p:nvPr/>
        </p:nvCxnSpPr>
        <p:spPr>
          <a:xfrm flipH="1">
            <a:off x="2858408" y="2364582"/>
            <a:ext cx="4385608" cy="2104596"/>
          </a:xfrm>
          <a:prstGeom prst="straightConnector1">
            <a:avLst/>
          </a:prstGeom>
          <a:ln w="76200">
            <a:solidFill>
              <a:srgbClr val="FFB17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타원 47">
            <a:extLst>
              <a:ext uri="{FF2B5EF4-FFF2-40B4-BE49-F238E27FC236}">
                <a16:creationId xmlns:a16="http://schemas.microsoft.com/office/drawing/2014/main" id="{FC788B91-CBF6-46DE-9C78-2039051EA4F1}"/>
              </a:ext>
            </a:extLst>
          </p:cNvPr>
          <p:cNvSpPr/>
          <p:nvPr/>
        </p:nvSpPr>
        <p:spPr>
          <a:xfrm>
            <a:off x="733543" y="3700830"/>
            <a:ext cx="2187014" cy="1969159"/>
          </a:xfrm>
          <a:prstGeom prst="ellipse">
            <a:avLst/>
          </a:prstGeom>
          <a:solidFill>
            <a:schemeClr val="accent6">
              <a:lumMod val="60000"/>
              <a:lumOff val="40000"/>
              <a:alpha val="2784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6353477-CB24-4E00-87D9-4C586EB33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9630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직선 연결선 18"/>
          <p:cNvCxnSpPr>
            <a:cxnSpLocks/>
          </p:cNvCxnSpPr>
          <p:nvPr/>
        </p:nvCxnSpPr>
        <p:spPr>
          <a:xfrm>
            <a:off x="271817" y="755755"/>
            <a:ext cx="3123474" cy="0"/>
          </a:xfrm>
          <a:prstGeom prst="line">
            <a:avLst/>
          </a:prstGeom>
          <a:ln w="28575">
            <a:solidFill>
              <a:srgbClr val="FFB17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oogle Shape;203;p28">
            <a:extLst>
              <a:ext uri="{FF2B5EF4-FFF2-40B4-BE49-F238E27FC236}">
                <a16:creationId xmlns:a16="http://schemas.microsoft.com/office/drawing/2014/main" id="{F16816FC-7BF6-4F39-B9A1-C88B7079E806}"/>
              </a:ext>
            </a:extLst>
          </p:cNvPr>
          <p:cNvSpPr txBox="1"/>
          <p:nvPr/>
        </p:nvSpPr>
        <p:spPr>
          <a:xfrm>
            <a:off x="271817" y="192751"/>
            <a:ext cx="3305396" cy="820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381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000"/>
            </a:pPr>
            <a:r>
              <a:rPr lang="en-US" sz="3000" b="1" i="0" u="none" strike="noStrike" cap="none" dirty="0">
                <a:solidFill>
                  <a:schemeClr val="accent6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gun Gothic"/>
                <a:sym typeface="Malgun Gothic"/>
              </a:rPr>
              <a:t> </a:t>
            </a:r>
            <a:r>
              <a:rPr lang="en-US" sz="3000" b="1" i="0" u="none" strike="noStrike" cap="none" dirty="0" err="1">
                <a:solidFill>
                  <a:schemeClr val="accent6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gun Gothic"/>
                <a:sym typeface="Malgun Gothic"/>
              </a:rPr>
              <a:t>BookBoxBook</a:t>
            </a:r>
            <a:endParaRPr lang="en-US" sz="3000" b="0" i="0" u="none" strike="noStrike" cap="none" dirty="0">
              <a:solidFill>
                <a:schemeClr val="accent6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chemeClr val="accent6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Malgun Gothic"/>
              <a:sym typeface="Malgun Gothic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948E33EF-001E-4676-88BA-65C6501A722D}"/>
              </a:ext>
            </a:extLst>
          </p:cNvPr>
          <p:cNvGrpSpPr/>
          <p:nvPr/>
        </p:nvGrpSpPr>
        <p:grpSpPr>
          <a:xfrm>
            <a:off x="7244016" y="1848903"/>
            <a:ext cx="1093030" cy="1273701"/>
            <a:chOff x="803098" y="3963382"/>
            <a:chExt cx="1093030" cy="1273701"/>
          </a:xfrm>
        </p:grpSpPr>
        <p:pic>
          <p:nvPicPr>
            <p:cNvPr id="28" name="그래픽 27" descr="사용자">
              <a:extLst>
                <a:ext uri="{FF2B5EF4-FFF2-40B4-BE49-F238E27FC236}">
                  <a16:creationId xmlns:a16="http://schemas.microsoft.com/office/drawing/2014/main" id="{358ABD9E-8449-4F7C-8196-BBDE37AA91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03098" y="3963382"/>
              <a:ext cx="1031358" cy="1031358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BF96B66-BF87-4F55-A1DE-A099AF72623D}"/>
                </a:ext>
              </a:extLst>
            </p:cNvPr>
            <p:cNvSpPr txBox="1"/>
            <p:nvPr/>
          </p:nvSpPr>
          <p:spPr>
            <a:xfrm>
              <a:off x="981728" y="4867751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seller</a:t>
              </a:r>
              <a:endParaRPr lang="ko-KR" altLang="en-US" dirty="0"/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BACF3E45-6B4D-4070-9041-BD3FDADE3FCF}"/>
              </a:ext>
            </a:extLst>
          </p:cNvPr>
          <p:cNvGrpSpPr/>
          <p:nvPr/>
        </p:nvGrpSpPr>
        <p:grpSpPr>
          <a:xfrm>
            <a:off x="7274852" y="4107206"/>
            <a:ext cx="1093030" cy="1273701"/>
            <a:chOff x="803098" y="3963382"/>
            <a:chExt cx="1093030" cy="1273701"/>
          </a:xfrm>
        </p:grpSpPr>
        <p:pic>
          <p:nvPicPr>
            <p:cNvPr id="31" name="그래픽 30" descr="사용자">
              <a:extLst>
                <a:ext uri="{FF2B5EF4-FFF2-40B4-BE49-F238E27FC236}">
                  <a16:creationId xmlns:a16="http://schemas.microsoft.com/office/drawing/2014/main" id="{BE3378AE-D767-4751-A921-BA4FA13DB49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03098" y="3963382"/>
              <a:ext cx="1031358" cy="1031358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0BF7110-FE4D-4732-919C-3297933E2BBD}"/>
                </a:ext>
              </a:extLst>
            </p:cNvPr>
            <p:cNvSpPr txBox="1"/>
            <p:nvPr/>
          </p:nvSpPr>
          <p:spPr>
            <a:xfrm>
              <a:off x="981728" y="4867751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buyer</a:t>
              </a:r>
              <a:endParaRPr lang="ko-KR" altLang="en-US" dirty="0"/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4BE57B21-007E-4F06-937B-002326137EFD}"/>
              </a:ext>
            </a:extLst>
          </p:cNvPr>
          <p:cNvGrpSpPr/>
          <p:nvPr/>
        </p:nvGrpSpPr>
        <p:grpSpPr>
          <a:xfrm>
            <a:off x="779935" y="1669363"/>
            <a:ext cx="2107238" cy="4054310"/>
            <a:chOff x="346812" y="1425662"/>
            <a:chExt cx="2107238" cy="4054310"/>
          </a:xfrm>
        </p:grpSpPr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78F765F8-D901-46B2-B579-92853E08EFA7}"/>
                </a:ext>
              </a:extLst>
            </p:cNvPr>
            <p:cNvGrpSpPr/>
            <p:nvPr/>
          </p:nvGrpSpPr>
          <p:grpSpPr>
            <a:xfrm>
              <a:off x="527617" y="1425662"/>
              <a:ext cx="1661709" cy="1596276"/>
              <a:chOff x="3170802" y="2860501"/>
              <a:chExt cx="2723855" cy="2723855"/>
            </a:xfrm>
          </p:grpSpPr>
          <p:pic>
            <p:nvPicPr>
              <p:cNvPr id="33" name="그래픽 32" descr="스마트폰">
                <a:extLst>
                  <a:ext uri="{FF2B5EF4-FFF2-40B4-BE49-F238E27FC236}">
                    <a16:creationId xmlns:a16="http://schemas.microsoft.com/office/drawing/2014/main" id="{DE989989-18B7-402E-BDF7-AEAA92A669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3170802" y="2860501"/>
                <a:ext cx="2723855" cy="2723855"/>
              </a:xfrm>
              <a:prstGeom prst="rect">
                <a:avLst/>
              </a:prstGeom>
            </p:spPr>
          </p:pic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57F54D46-18A5-41F8-B9F4-6D9ABDE275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9871" b="90939" l="5346" r="89915">
                            <a14:foregroundMark x1="43135" y1="89968" x2="49332" y2="91100"/>
                            <a14:foregroundMark x1="49332" y1="91100" x2="50790" y2="89806"/>
                            <a14:foregroundMark x1="11057" y1="25566" x2="6804" y2="31877"/>
                            <a14:foregroundMark x1="6804" y1="31877" x2="6415" y2="34077"/>
                            <a14:foregroundMark x1="5856" y1="41424" x2="10571" y2="53398"/>
                            <a14:backgroundMark x1="5589" y1="33981" x2="5225" y2="39482"/>
                            <a14:backgroundMark x1="5711" y1="38997" x2="5711" y2="41424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4025287" y="3984278"/>
                <a:ext cx="1075172" cy="807358"/>
              </a:xfrm>
              <a:prstGeom prst="rect">
                <a:avLst/>
              </a:prstGeom>
            </p:spPr>
          </p:pic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C29CF4C-22F3-4F90-9C83-31F53FB84298}"/>
                  </a:ext>
                </a:extLst>
              </p:cNvPr>
              <p:cNvSpPr txBox="1"/>
              <p:nvPr/>
            </p:nvSpPr>
            <p:spPr>
              <a:xfrm>
                <a:off x="3389298" y="3459093"/>
                <a:ext cx="2286860" cy="5251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dirty="0"/>
                  <a:t>BBB</a:t>
                </a:r>
                <a:endParaRPr lang="ko-KR" altLang="en-US" sz="1400" dirty="0"/>
              </a:p>
            </p:txBody>
          </p:sp>
        </p:grpSp>
        <p:pic>
          <p:nvPicPr>
            <p:cNvPr id="41" name="그래픽 40" descr="표">
              <a:extLst>
                <a:ext uri="{FF2B5EF4-FFF2-40B4-BE49-F238E27FC236}">
                  <a16:creationId xmlns:a16="http://schemas.microsoft.com/office/drawing/2014/main" id="{61F4F3FC-D8A4-4A01-8940-D3A93F9EC40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346812" y="3372734"/>
              <a:ext cx="2107238" cy="2107238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9854FAAC-B46A-4CDC-BD9E-235977BE59BC}"/>
                </a:ext>
              </a:extLst>
            </p:cNvPr>
            <p:cNvSpPr txBox="1"/>
            <p:nvPr/>
          </p:nvSpPr>
          <p:spPr>
            <a:xfrm>
              <a:off x="900774" y="5063006"/>
              <a:ext cx="9993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err="1"/>
                <a:t>BookBox</a:t>
              </a:r>
              <a:endParaRPr lang="ko-KR" altLang="en-US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56690D1-667C-47EC-A2E0-6CAC7EB077E4}"/>
                </a:ext>
              </a:extLst>
            </p:cNvPr>
            <p:cNvSpPr txBox="1"/>
            <p:nvPr/>
          </p:nvSpPr>
          <p:spPr>
            <a:xfrm>
              <a:off x="1077784" y="2955768"/>
              <a:ext cx="5613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App</a:t>
              </a:r>
              <a:endParaRPr lang="ko-KR" altLang="en-US" dirty="0"/>
            </a:p>
          </p:txBody>
        </p:sp>
      </p:grp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442311B1-F3DB-4E5A-A944-08790912596F}"/>
              </a:ext>
            </a:extLst>
          </p:cNvPr>
          <p:cNvSpPr/>
          <p:nvPr/>
        </p:nvSpPr>
        <p:spPr>
          <a:xfrm>
            <a:off x="534667" y="1270452"/>
            <a:ext cx="2539659" cy="4831786"/>
          </a:xfrm>
          <a:prstGeom prst="round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9442910-E9A6-4D58-8F8B-883FA8AF438D}"/>
              </a:ext>
            </a:extLst>
          </p:cNvPr>
          <p:cNvSpPr txBox="1"/>
          <p:nvPr/>
        </p:nvSpPr>
        <p:spPr>
          <a:xfrm>
            <a:off x="854364" y="1020727"/>
            <a:ext cx="1900264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2400" dirty="0" err="1">
                <a:solidFill>
                  <a:schemeClr val="accent6">
                    <a:lumMod val="50000"/>
                  </a:schemeClr>
                </a:solidFill>
              </a:rPr>
              <a:t>BookBoxBook</a:t>
            </a:r>
            <a:endParaRPr lang="ko-KR" altLang="en-US" sz="24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61B11D5-8DB9-4532-BB4B-7F67B2FAFEE0}"/>
              </a:ext>
            </a:extLst>
          </p:cNvPr>
          <p:cNvSpPr txBox="1"/>
          <p:nvPr/>
        </p:nvSpPr>
        <p:spPr>
          <a:xfrm rot="20115963">
            <a:off x="4459988" y="2968715"/>
            <a:ext cx="16078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4. Put a Book </a:t>
            </a:r>
            <a:endParaRPr lang="ko-KR" altLang="en-US" sz="1400" dirty="0"/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72A8F166-5B86-4273-B7E9-F822498D408F}"/>
              </a:ext>
            </a:extLst>
          </p:cNvPr>
          <p:cNvCxnSpPr>
            <a:cxnSpLocks/>
            <a:stCxn id="28" idx="1"/>
          </p:cNvCxnSpPr>
          <p:nvPr/>
        </p:nvCxnSpPr>
        <p:spPr>
          <a:xfrm flipH="1">
            <a:off x="2858408" y="2364582"/>
            <a:ext cx="4385608" cy="2104596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EFFCCF16-CDFF-4CFE-B52D-25B0262A68E5}"/>
              </a:ext>
            </a:extLst>
          </p:cNvPr>
          <p:cNvCxnSpPr/>
          <p:nvPr/>
        </p:nvCxnSpPr>
        <p:spPr>
          <a:xfrm>
            <a:off x="2908934" y="4682531"/>
            <a:ext cx="4513712" cy="0"/>
          </a:xfrm>
          <a:prstGeom prst="straightConnector1">
            <a:avLst/>
          </a:prstGeom>
          <a:ln w="76200">
            <a:solidFill>
              <a:srgbClr val="FFB17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5D1CB696-D908-4E76-967D-772631759CCF}"/>
              </a:ext>
            </a:extLst>
          </p:cNvPr>
          <p:cNvSpPr txBox="1"/>
          <p:nvPr/>
        </p:nvSpPr>
        <p:spPr>
          <a:xfrm>
            <a:off x="3414453" y="4773731"/>
            <a:ext cx="3520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5. Take a Book &amp; Confirm </a:t>
            </a:r>
            <a:endParaRPr lang="ko-KR" altLang="en-US" sz="2400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D75D3397-43B7-4616-ABE9-A07A12973340}"/>
              </a:ext>
            </a:extLst>
          </p:cNvPr>
          <p:cNvSpPr/>
          <p:nvPr/>
        </p:nvSpPr>
        <p:spPr>
          <a:xfrm>
            <a:off x="733543" y="3700830"/>
            <a:ext cx="2187014" cy="1969159"/>
          </a:xfrm>
          <a:prstGeom prst="ellipse">
            <a:avLst/>
          </a:prstGeom>
          <a:solidFill>
            <a:schemeClr val="accent6">
              <a:lumMod val="60000"/>
              <a:lumOff val="40000"/>
              <a:alpha val="2784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9D34C0F-581C-4A0D-8F99-4C4C52A8F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9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3662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3_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5367</TotalTime>
  <Words>389</Words>
  <Application>Microsoft Office PowerPoint</Application>
  <PresentationFormat>A4 용지(210x297mm)</PresentationFormat>
  <Paragraphs>171</Paragraphs>
  <Slides>25</Slides>
  <Notes>17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3" baseType="lpstr">
      <vt:lpstr>나눔스퀘어 Bold</vt:lpstr>
      <vt:lpstr>Calibri</vt:lpstr>
      <vt:lpstr>Arial</vt:lpstr>
      <vt:lpstr>맑은 고딕</vt:lpstr>
      <vt:lpstr>맑은 고딕</vt:lpstr>
      <vt:lpstr>나눔스퀘어</vt:lpstr>
      <vt:lpstr>Calibri Light</vt:lpstr>
      <vt:lpstr>3_Office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HOME</dc:creator>
  <cp:lastModifiedBy>Lee Seungyun</cp:lastModifiedBy>
  <cp:revision>520</cp:revision>
  <dcterms:created xsi:type="dcterms:W3CDTF">2017-09-07T10:48:07Z</dcterms:created>
  <dcterms:modified xsi:type="dcterms:W3CDTF">2019-04-15T00:42:59Z</dcterms:modified>
</cp:coreProperties>
</file>